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69" r:id="rId3"/>
    <p:sldId id="266" r:id="rId4"/>
    <p:sldId id="267" r:id="rId5"/>
    <p:sldId id="270" r:id="rId6"/>
    <p:sldId id="273" r:id="rId7"/>
    <p:sldId id="27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76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46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688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711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29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199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743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5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6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42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8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2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進入課程</a:t>
            </a:r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Screenshot 2016-11-18 at 1.59.5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點選「科目」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03" y="587669"/>
            <a:ext cx="666845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506818" y="2133601"/>
            <a:ext cx="463826" cy="34363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03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Screenshot 2016-11-18 at 2.25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選擇年級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728360" y="3390564"/>
            <a:ext cx="486876" cy="21062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626" y="697638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7B564521-7FCC-4CF6-883C-817758053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64" y="1598720"/>
            <a:ext cx="7467600" cy="41984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選擇版本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690" y="697638"/>
            <a:ext cx="842926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75694" y="2961686"/>
            <a:ext cx="1419273" cy="33986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138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6FB772D-7E70-4C2B-91EB-0859676A7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787433"/>
            <a:ext cx="7752171" cy="435846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點選單元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151565" y="3847398"/>
            <a:ext cx="5375458" cy="48184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number-4.png">
            <a:extLst>
              <a:ext uri="{FF2B5EF4-FFF2-40B4-BE49-F238E27FC236}">
                <a16:creationId xmlns:a16="http://schemas.microsoft.com/office/drawing/2014/main" id="{74585191-6093-4B14-B3F0-AB64D6934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400" y="501389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B7EA85B-5F5A-4D89-97AB-A88ABC867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05" y="1933188"/>
            <a:ext cx="7687433" cy="432207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點選學習內容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218647" y="3099250"/>
            <a:ext cx="5324560" cy="21039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A25D57B-07B5-4890-8EE5-DF643E870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611" y="846138"/>
            <a:ext cx="1444877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1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進入學習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D78DAC6-E39D-45C2-B2E9-57F524923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44" y="1902366"/>
            <a:ext cx="7258556" cy="4080945"/>
          </a:xfrm>
          <a:prstGeom prst="rect">
            <a:avLst/>
          </a:prstGeom>
        </p:spPr>
      </p:pic>
      <p:pic>
        <p:nvPicPr>
          <p:cNvPr id="6" name="圖片 5" descr="number-6.png">
            <a:extLst>
              <a:ext uri="{FF2B5EF4-FFF2-40B4-BE49-F238E27FC236}">
                <a16:creationId xmlns:a16="http://schemas.microsoft.com/office/drawing/2014/main" id="{10F8348B-854C-4DB8-9269-DAA1BD0E7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952" y="697638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204</TotalTime>
  <Words>23</Words>
  <Application>Microsoft Office PowerPoint</Application>
  <PresentationFormat>寬螢幕</PresentationFormat>
  <Paragraphs>13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Calibri</vt:lpstr>
      <vt:lpstr>Century Schoolbook</vt:lpstr>
      <vt:lpstr>Wingdings</vt:lpstr>
      <vt:lpstr>Wingdings 2</vt:lpstr>
      <vt:lpstr>佈景主題3</vt:lpstr>
      <vt:lpstr>進入課程</vt:lpstr>
      <vt:lpstr>點選「科目」</vt:lpstr>
      <vt:lpstr>選擇年級</vt:lpstr>
      <vt:lpstr>選擇版本</vt:lpstr>
      <vt:lpstr>點選單元</vt:lpstr>
      <vt:lpstr>點選學習內容</vt:lpstr>
      <vt:lpstr>進入學習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40</cp:revision>
  <dcterms:created xsi:type="dcterms:W3CDTF">2015-08-07T10:44:04Z</dcterms:created>
  <dcterms:modified xsi:type="dcterms:W3CDTF">2017-08-16T08:19:39Z</dcterms:modified>
</cp:coreProperties>
</file>