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7" r:id="rId12"/>
    <p:sldId id="288" r:id="rId13"/>
    <p:sldId id="289" r:id="rId14"/>
    <p:sldId id="271" r:id="rId15"/>
    <p:sldId id="270" r:id="rId16"/>
    <p:sldId id="272" r:id="rId17"/>
    <p:sldId id="273" r:id="rId18"/>
    <p:sldId id="275" r:id="rId19"/>
    <p:sldId id="286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2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進入均一教育平台</a:t>
            </a:r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0773F5B-9E3E-4BB2-BD0D-8563C0FD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cap="none" dirty="0"/>
              <a:t>未登入</a:t>
            </a:r>
            <a:r>
              <a:rPr lang="en-US" altLang="zh-TW" cap="none" dirty="0"/>
              <a:t>Chromebook</a:t>
            </a:r>
            <a:endParaRPr lang="zh-TW" altLang="en-US" cap="none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84DCF2E-2BCD-4B96-879E-DAB0496302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35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135896-B0F5-4FCA-B768-611AB29B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點選左下方「開始」，打開選單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B1EED0A-A9C2-4E81-A22E-50D67417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4" name="圖片 3" descr="Screenshot 2016-11-15 at 12.05.51 PM.png">
            <a:extLst>
              <a:ext uri="{FF2B5EF4-FFF2-40B4-BE49-F238E27FC236}">
                <a16:creationId xmlns:a16="http://schemas.microsoft.com/office/drawing/2014/main" id="{A820B638-9D21-4485-9DBF-2B58FB000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B7B410C-7676-4FE5-B99D-BF74F8A30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32" y="4031814"/>
            <a:ext cx="666845" cy="1440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BCF471D-22CA-42A8-B10B-0ECA97B7D3E0}"/>
              </a:ext>
            </a:extLst>
          </p:cNvPr>
          <p:cNvSpPr/>
          <p:nvPr/>
        </p:nvSpPr>
        <p:spPr>
          <a:xfrm>
            <a:off x="1929516" y="5420140"/>
            <a:ext cx="376363" cy="3436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96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4E096F-A72E-4657-B0FD-9FE2DE2D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/>
              <a:t>點選「所有應用程式」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BF3B4D8-0FE8-4BC4-9596-9BE0FF7A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4" name="圖片 3" descr="Screenshot 2016-11-15 at 12.06.04 PM.png">
            <a:extLst>
              <a:ext uri="{FF2B5EF4-FFF2-40B4-BE49-F238E27FC236}">
                <a16:creationId xmlns:a16="http://schemas.microsoft.com/office/drawing/2014/main" id="{B4E44CA8-F335-46D2-81F1-0B21627B9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79C992B-60CE-4D39-9505-67B4DDBDEB34}"/>
              </a:ext>
            </a:extLst>
          </p:cNvPr>
          <p:cNvSpPr/>
          <p:nvPr/>
        </p:nvSpPr>
        <p:spPr>
          <a:xfrm>
            <a:off x="6502883" y="4355754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9FDC7BA-0245-4420-A399-23A67031E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05" y="120181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38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5 at 12.06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cap="none" dirty="0"/>
              <a:t>Chrome</a:t>
            </a:r>
            <a:r>
              <a:rPr lang="zh-TW" altLang="en-US" dirty="0"/>
              <a:t>」</a:t>
            </a:r>
          </a:p>
        </p:txBody>
      </p:sp>
      <p:sp>
        <p:nvSpPr>
          <p:cNvPr id="6" name="矩形 5"/>
          <p:cNvSpPr/>
          <p:nvPr/>
        </p:nvSpPr>
        <p:spPr>
          <a:xfrm>
            <a:off x="3789412" y="2514142"/>
            <a:ext cx="622852" cy="5360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08237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11" y="974513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9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搜尋「快樂</a:t>
            </a:r>
            <a:r>
              <a:rPr lang="en-US" altLang="zh-TW" dirty="0"/>
              <a:t>E</a:t>
            </a:r>
            <a:r>
              <a:rPr lang="zh-TW" altLang="en-US" dirty="0"/>
              <a:t>學院」</a:t>
            </a:r>
            <a:br>
              <a:rPr lang="en-US" altLang="zh-TW" dirty="0"/>
            </a:br>
            <a:r>
              <a:rPr lang="zh-TW" altLang="en-US" dirty="0"/>
              <a:t>或輸入「</a:t>
            </a:r>
            <a:r>
              <a:rPr lang="en-US" altLang="zh-TW" sz="3200" cap="none" dirty="0"/>
              <a:t>https://std.ilc.edu.tw/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4" name="圖片 3" descr="Screenshot 2016-11-15 at 12.07.1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pic>
        <p:nvPicPr>
          <p:cNvPr id="6" name="圖片 5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784" y="1094019"/>
            <a:ext cx="1440000" cy="144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557670" y="1695584"/>
            <a:ext cx="1179443" cy="252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000" y="1548000"/>
            <a:ext cx="7420310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點選「快樂</a:t>
            </a:r>
            <a:r>
              <a:rPr lang="en-US" altLang="zh-TW" cap="none" dirty="0"/>
              <a:t>e</a:t>
            </a:r>
            <a:r>
              <a:rPr lang="zh-TW" altLang="en-US" dirty="0"/>
              <a:t>學院」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8" name="圖片 7" descr="number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210" y="1297028"/>
            <a:ext cx="1440000" cy="1440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50435" y="2901532"/>
            <a:ext cx="954156" cy="33199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輸入帳號密碼後，點選「登入」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4" name="圖片 3" descr="Screenshot 2016-11-15 at 12.07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pic>
        <p:nvPicPr>
          <p:cNvPr id="6" name="圖片 5" descr="numbe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653" y="1301254"/>
            <a:ext cx="1440000" cy="14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40765" y="3524384"/>
            <a:ext cx="1351722" cy="91509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000" y="1548000"/>
            <a:ext cx="7412006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點選「數位學習平台」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6" name="圖片 5" descr="14140808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268" y="455448"/>
            <a:ext cx="1440000" cy="14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4017" y="4571306"/>
            <a:ext cx="1272209" cy="26573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sz="3200" dirty="0"/>
              <a:t> </a:t>
            </a:r>
            <a:r>
              <a:rPr lang="zh-TW" altLang="en-US" sz="3200" dirty="0"/>
              <a:t>均一教育平台</a:t>
            </a:r>
            <a:r>
              <a:rPr lang="en-US" altLang="zh-TW" sz="3200" cap="none" dirty="0"/>
              <a:t> 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5" name="圖片 4" descr="Screenshot 2016-11-15 at 12.28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pic>
        <p:nvPicPr>
          <p:cNvPr id="6" name="圖片 5" descr="number-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1618">
            <a:off x="8156884" y="697637"/>
            <a:ext cx="1440000" cy="144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233530" y="2888288"/>
            <a:ext cx="1152940" cy="29224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98F033-ADBF-4229-8C70-A5616B06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進入均一教育平台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469B128-B476-4393-ABBE-95769E3B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897059-1926-4AD3-8260-F1DE2F2B2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8" y="1749926"/>
            <a:ext cx="7549869" cy="424472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C7E8E3B-E6AB-4BA4-9DB6-9228C580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10" y="517891"/>
            <a:ext cx="1645091" cy="164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0773F5B-9E3E-4BB2-BD0D-8563C0FD8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cap="none" dirty="0"/>
              <a:t>已登入</a:t>
            </a:r>
            <a:r>
              <a:rPr lang="en-US" altLang="zh-TW" cap="none" dirty="0"/>
              <a:t>Chromebook</a:t>
            </a:r>
            <a:endParaRPr lang="zh-TW" altLang="en-US" cap="none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84DCF2E-2BCD-4B96-879E-DAB0496302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20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35389-08CD-48D0-8DCB-9A2B6399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cap="none" dirty="0"/>
              <a:t>進入快樂</a:t>
            </a:r>
            <a:r>
              <a:rPr lang="en-US" altLang="zh-TW" cap="none" dirty="0"/>
              <a:t>e</a:t>
            </a:r>
            <a:r>
              <a:rPr lang="zh-TW" altLang="en-US" cap="none" dirty="0"/>
              <a:t>學院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B8741E0-FC2E-4A3F-8827-47504DD0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FB392B2-5F64-4215-8A4E-8CEFA1EE7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89" y="1637844"/>
            <a:ext cx="7749222" cy="435681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F791B02-090C-4A61-B588-B34AAFB35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32" y="274639"/>
            <a:ext cx="856517" cy="18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6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D503DC-E044-4103-8D79-825C1465B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點擊「數位學習平台」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55B3FCA-2FD6-42BF-9013-B10D221C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0CD587-0BDB-4716-9048-C941320C5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15" y="1636186"/>
            <a:ext cx="7752170" cy="435846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88343B-E0F2-4A55-BDCB-0B18E9CB8EDE}"/>
              </a:ext>
            </a:extLst>
          </p:cNvPr>
          <p:cNvSpPr/>
          <p:nvPr/>
        </p:nvSpPr>
        <p:spPr>
          <a:xfrm>
            <a:off x="3061487" y="4903773"/>
            <a:ext cx="1375646" cy="26703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E021C60-80A1-4FBC-A4B3-40C4C4B7E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49" y="477474"/>
            <a:ext cx="1220564" cy="1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3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D82196-EF91-433A-9DFD-8072801C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點選「均一教育平台」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54AA0E2-886F-4812-B93D-757E75D92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B43E9F3-C161-42F3-8401-8AC59BFB4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43" y="1733902"/>
            <a:ext cx="7774085" cy="437078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CE8359F-A6B8-4767-9184-64FD0F604D5F}"/>
              </a:ext>
            </a:extLst>
          </p:cNvPr>
          <p:cNvSpPr/>
          <p:nvPr/>
        </p:nvSpPr>
        <p:spPr>
          <a:xfrm>
            <a:off x="3047583" y="5122258"/>
            <a:ext cx="1381458" cy="26703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1464F0B-904F-4549-BD86-5CC15E04D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840" y="835026"/>
            <a:ext cx="994430" cy="16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2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5E330-AB9D-4FAF-A5B2-666E24AF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點選「允許授權」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78F5C22-7D24-495F-AD73-D5F1039C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708AE19-7772-4343-8C02-CD596AB0F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804525"/>
            <a:ext cx="7628219" cy="428877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EB2BF17-14DD-4DD3-A9A1-2C34E27D30A5}"/>
              </a:ext>
            </a:extLst>
          </p:cNvPr>
          <p:cNvSpPr/>
          <p:nvPr/>
        </p:nvSpPr>
        <p:spPr>
          <a:xfrm>
            <a:off x="4016349" y="2702741"/>
            <a:ext cx="501705" cy="1780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8378B61-A580-42FC-A988-1F8199280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65" y="513254"/>
            <a:ext cx="1808768" cy="180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4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31B449-DB8A-42E6-A12E-9A34B737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選擇身份與生日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24C9544-CC32-4078-A80A-6AA029E5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226EC93-D5D0-42B6-B254-268C6130F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26" y="1820708"/>
            <a:ext cx="7245474" cy="407359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5B09A6-7F4D-45AD-A3B8-766C58F2EABA}"/>
              </a:ext>
            </a:extLst>
          </p:cNvPr>
          <p:cNvSpPr/>
          <p:nvPr/>
        </p:nvSpPr>
        <p:spPr>
          <a:xfrm>
            <a:off x="4170097" y="2524716"/>
            <a:ext cx="3147800" cy="73637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26B99A8-0492-429F-A9C5-11134D07F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04" y="788629"/>
            <a:ext cx="1661088" cy="16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1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F03F89-80DC-408C-96DE-1B497CAC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點擊「確定」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2FF258B-7E26-4828-AE77-A2ECA440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9332DB1-A2EA-448C-AE84-3DA746348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21" y="2427489"/>
            <a:ext cx="6661371" cy="272713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C6C8002-1799-498D-A9BC-7F026CE987EB}"/>
              </a:ext>
            </a:extLst>
          </p:cNvPr>
          <p:cNvSpPr/>
          <p:nvPr/>
        </p:nvSpPr>
        <p:spPr>
          <a:xfrm>
            <a:off x="5497190" y="4563910"/>
            <a:ext cx="712099" cy="45315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0EE8623-28C3-4EA4-8408-0E0B90F8C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550">
            <a:off x="9115744" y="1036363"/>
            <a:ext cx="1750100" cy="175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1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98F033-ADBF-4229-8C70-A5616B06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進入均一教育平台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469B128-B476-4393-ABBE-95769E3B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897059-1926-4AD3-8260-F1DE2F2B2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8" y="1749926"/>
            <a:ext cx="7549869" cy="424472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B52DF68-EF00-45F7-9FF7-83895B2DE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08" y="685481"/>
            <a:ext cx="1742009" cy="17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55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192</TotalTime>
  <Words>117</Words>
  <Application>Microsoft Office PowerPoint</Application>
  <PresentationFormat>寬螢幕</PresentationFormat>
  <Paragraphs>37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新細明體</vt:lpstr>
      <vt:lpstr>Calibri</vt:lpstr>
      <vt:lpstr>Century Schoolbook</vt:lpstr>
      <vt:lpstr>Wingdings</vt:lpstr>
      <vt:lpstr>Wingdings 2</vt:lpstr>
      <vt:lpstr>佈景主題3</vt:lpstr>
      <vt:lpstr>進入均一教育平台</vt:lpstr>
      <vt:lpstr>已登入Chromebook</vt:lpstr>
      <vt:lpstr>進入快樂e學院</vt:lpstr>
      <vt:lpstr>點擊「數位學習平台」</vt:lpstr>
      <vt:lpstr>點選「均一教育平台」</vt:lpstr>
      <vt:lpstr>點選「允許授權」</vt:lpstr>
      <vt:lpstr>選擇身份與生日</vt:lpstr>
      <vt:lpstr>點擊「確定」</vt:lpstr>
      <vt:lpstr>進入均一教育平台</vt:lpstr>
      <vt:lpstr>未登入Chromebook</vt:lpstr>
      <vt:lpstr>點選左下方「開始」，打開選單</vt:lpstr>
      <vt:lpstr>點選「所有應用程式」</vt:lpstr>
      <vt:lpstr>點選「Chrome」</vt:lpstr>
      <vt:lpstr>搜尋「快樂E學院」 或輸入「https://std.ilc.edu.tw/」</vt:lpstr>
      <vt:lpstr>點選「快樂e學院」</vt:lpstr>
      <vt:lpstr>輸入帳號密碼後，點選「登入」</vt:lpstr>
      <vt:lpstr>點選「數位學習平台」</vt:lpstr>
      <vt:lpstr>點選「 均一教育平台 」</vt:lpstr>
      <vt:lpstr>進入均一教育平台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41</cp:revision>
  <dcterms:created xsi:type="dcterms:W3CDTF">2015-08-07T10:44:04Z</dcterms:created>
  <dcterms:modified xsi:type="dcterms:W3CDTF">2017-08-22T00:39:13Z</dcterms:modified>
</cp:coreProperties>
</file>