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2" r:id="rId3"/>
    <p:sldId id="261" r:id="rId4"/>
    <p:sldId id="263" r:id="rId5"/>
    <p:sldId id="286" r:id="rId6"/>
    <p:sldId id="264" r:id="rId7"/>
    <p:sldId id="270" r:id="rId8"/>
    <p:sldId id="285" r:id="rId9"/>
    <p:sldId id="271" r:id="rId10"/>
    <p:sldId id="268" r:id="rId11"/>
    <p:sldId id="278" r:id="rId12"/>
    <p:sldId id="267" r:id="rId13"/>
    <p:sldId id="275" r:id="rId14"/>
    <p:sldId id="269" r:id="rId15"/>
    <p:sldId id="281" r:id="rId16"/>
    <p:sldId id="282" r:id="rId17"/>
    <p:sldId id="284" r:id="rId18"/>
    <p:sldId id="283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2DECA-8D14-4830-808B-07A3BC4A41EE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94AD7-3BD0-4C4C-9904-25225F296F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1388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F89683-D3FC-4F5B-A9C3-6BC1C023AE74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-30776" y="0"/>
            <a:ext cx="492443" cy="6000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3762687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1204-FDC1-416B-8C77-8B9474869B0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7621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9861-85B1-4DCA-BC73-E1DA0DA4F2D2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5791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E4F1-96E9-4968-88F4-D9DD255A359A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400" y="6473952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232679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BD791E-CEC0-4E95-B096-74DD40CDB23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4F8A435-1590-4829-9A04-A825C41755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95484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AE1B-9852-459B-971B-8023E2C6762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84280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7605-98D9-4EEF-9BB5-01CD65891BDF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363179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55D392-6B0A-47D7-8CFB-3B16295A9024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F8A435-1590-4829-9A04-A825C41755B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3083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4A3F-D27D-465B-9FA0-A1351B2648A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9334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FA3EF3-5ABD-41CF-AF10-826B158E2DA9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F8A435-1590-4829-9A04-A825C41755B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09359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4D8A0A-65AA-4D6A-9C3E-511FF4A802B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F8A435-1590-4829-9A04-A825C41755B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1649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2570F4-13C9-4D62-8086-B90AA04A864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F8A435-1590-4829-9A04-A825C41755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7448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好用</a:t>
            </a:r>
            <a:r>
              <a:rPr lang="zh-TW" altLang="en-US" dirty="0" smtClean="0"/>
              <a:t>的應用程式</a:t>
            </a:r>
            <a:r>
              <a:rPr lang="zh-TW" altLang="en-US" smtClean="0"/>
              <a:t>與擴充功能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342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設計工具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49" t="19548" r="24892" b="6832"/>
          <a:stretch/>
        </p:blipFill>
        <p:spPr>
          <a:xfrm>
            <a:off x="457200" y="1690689"/>
            <a:ext cx="4379999" cy="3600000"/>
          </a:xfrm>
        </p:spPr>
      </p:pic>
      <p:sp>
        <p:nvSpPr>
          <p:cNvPr id="6" name="文字方塊 5"/>
          <p:cNvSpPr txBox="1"/>
          <p:nvPr/>
        </p:nvSpPr>
        <p:spPr>
          <a:xfrm>
            <a:off x="5234949" y="1690689"/>
            <a:ext cx="26898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Tinkercad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3DTin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usecubes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Build with Chrome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Floorplanner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6328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資訊應用工具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99" t="18786" r="25179" b="6858"/>
          <a:stretch/>
        </p:blipFill>
        <p:spPr>
          <a:xfrm>
            <a:off x="457200" y="1690689"/>
            <a:ext cx="4359375" cy="3600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931741" y="1690689"/>
            <a:ext cx="3210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Mic Note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CloudConvert</a:t>
            </a:r>
            <a:r>
              <a:rPr lang="en-US" altLang="zh-TW" dirty="0" smtClean="0"/>
              <a:t> </a:t>
            </a:r>
            <a:r>
              <a:rPr lang="zh-TW" altLang="en-US" dirty="0" smtClean="0"/>
              <a:t>雲端轉檔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QR Code </a:t>
            </a:r>
            <a:r>
              <a:rPr lang="zh-TW" altLang="en-US" dirty="0" smtClean="0"/>
              <a:t>產生器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Caret </a:t>
            </a:r>
            <a:r>
              <a:rPr lang="zh-TW" altLang="en-US" dirty="0" smtClean="0"/>
              <a:t>程式碼編輯器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ARC Welder </a:t>
            </a:r>
          </a:p>
          <a:p>
            <a:r>
              <a:rPr lang="zh-TW" altLang="en-US" dirty="0"/>
              <a:t> </a:t>
            </a:r>
            <a:r>
              <a:rPr lang="zh-TW" altLang="en-US" dirty="0" smtClean="0"/>
              <a:t>     在 </a:t>
            </a:r>
            <a:r>
              <a:rPr lang="en-US" altLang="zh-TW" dirty="0" smtClean="0"/>
              <a:t>Chrome </a:t>
            </a:r>
            <a:r>
              <a:rPr lang="zh-TW" altLang="en-US" dirty="0" smtClean="0"/>
              <a:t>瀏覽器上執行 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764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教學互動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82" t="18218" r="24525" b="7136"/>
          <a:stretch/>
        </p:blipFill>
        <p:spPr>
          <a:xfrm>
            <a:off x="457200" y="1690689"/>
            <a:ext cx="4468481" cy="3600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097131" y="1690689"/>
            <a:ext cx="22518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Kahoot</a:t>
            </a:r>
            <a:r>
              <a:rPr lang="en-US" altLang="zh-TW" dirty="0" smtClean="0"/>
              <a:t>! </a:t>
            </a:r>
            <a:r>
              <a:rPr lang="zh-TW" altLang="en-US" dirty="0" smtClean="0"/>
              <a:t>教師出題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Kahoot</a:t>
            </a:r>
            <a:r>
              <a:rPr lang="en-US" altLang="zh-TW" dirty="0" smtClean="0"/>
              <a:t>!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PingPong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Nearpod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Socrative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059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簡報工具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09" t="19380" r="23872" b="7136"/>
          <a:stretch/>
        </p:blipFill>
        <p:spPr>
          <a:xfrm>
            <a:off x="457200" y="1690687"/>
            <a:ext cx="4567591" cy="3600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024791" y="1690687"/>
            <a:ext cx="3287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Lucidpress Layout and Design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Movenote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Storybird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Haiku Deck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PowToon 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7303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語文領域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89" t="18598" r="24852" b="6555"/>
          <a:stretch/>
        </p:blipFill>
        <p:spPr>
          <a:xfrm>
            <a:off x="457200" y="1770611"/>
            <a:ext cx="4278462" cy="356803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125792" y="1738647"/>
            <a:ext cx="26212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Quizlet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Memrise</a:t>
            </a:r>
            <a:r>
              <a:rPr lang="zh-TW" altLang="en-US" dirty="0" smtClean="0"/>
              <a:t>記憶學英文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Duolingo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英文的名言佳句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ParrotTalks</a:t>
            </a:r>
            <a:r>
              <a:rPr lang="zh-TW" altLang="en-US" dirty="0" smtClean="0"/>
              <a:t>抄筆記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983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數學領域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72" t="18218" r="25342" b="6555"/>
          <a:stretch/>
        </p:blipFill>
        <p:spPr>
          <a:xfrm>
            <a:off x="457200" y="1751526"/>
            <a:ext cx="4322779" cy="3600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432920" y="1751526"/>
            <a:ext cx="2146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GeoGebra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Number Line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子由數學小學堂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萬用</a:t>
            </a:r>
            <a:r>
              <a:rPr lang="zh-TW" altLang="en-US" dirty="0"/>
              <a:t>揭示板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2772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藝文領域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09" t="18205" r="25178" b="6859"/>
          <a:stretch/>
        </p:blipFill>
        <p:spPr>
          <a:xfrm>
            <a:off x="457200" y="1751527"/>
            <a:ext cx="4367443" cy="3600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460642" y="2099256"/>
            <a:ext cx="2747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Origami Player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Color Piano!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Basitepo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Online Guitar Tuner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587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自然領域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09" t="18218" r="25178" b="6555"/>
          <a:stretch/>
        </p:blipFill>
        <p:spPr>
          <a:xfrm>
            <a:off x="457200" y="1764404"/>
            <a:ext cx="4350580" cy="3600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388390" y="1764404"/>
            <a:ext cx="1949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Camp Google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Planetarium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宇宙的尺度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Sky map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569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社會領域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46" t="18218" r="24689" b="6846"/>
          <a:stretch/>
        </p:blipFill>
        <p:spPr>
          <a:xfrm>
            <a:off x="457200" y="1725770"/>
            <a:ext cx="4423254" cy="3600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155697" y="1725770"/>
            <a:ext cx="33009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World Map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Earth Satellite Maps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免費家譜、族譜和家庭歷史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全球版圖變遷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TimeMapper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413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 smtClean="0"/>
              <a:t>輸入網址</a:t>
            </a:r>
            <a:r>
              <a:rPr lang="en-US" altLang="zh-TW" sz="3200" cap="none" dirty="0" smtClean="0"/>
              <a:t>blog.ilc.edu.tw/blog/blog/32340</a:t>
            </a:r>
            <a:endParaRPr lang="zh-TW" altLang="en-US" sz="32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825" b="43936"/>
          <a:stretch/>
        </p:blipFill>
        <p:spPr>
          <a:xfrm>
            <a:off x="457200" y="1842641"/>
            <a:ext cx="7467600" cy="3504077"/>
          </a:xfrm>
        </p:spPr>
      </p:pic>
      <p:sp>
        <p:nvSpPr>
          <p:cNvPr id="5" name="矩形 4"/>
          <p:cNvSpPr/>
          <p:nvPr/>
        </p:nvSpPr>
        <p:spPr>
          <a:xfrm>
            <a:off x="1171978" y="1984308"/>
            <a:ext cx="2421228" cy="4250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7642" y="1831748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17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537309" y="1999415"/>
            <a:ext cx="1726984" cy="130793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795791" y="3519795"/>
            <a:ext cx="8771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往下移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756" y="1789890"/>
            <a:ext cx="93473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9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App</a:t>
            </a:r>
            <a:r>
              <a:rPr lang="zh-TW" altLang="en-US" dirty="0" smtClean="0"/>
              <a:t>推薦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98" t="11538" r="17340" b="5975"/>
          <a:stretch/>
        </p:blipFill>
        <p:spPr>
          <a:xfrm>
            <a:off x="457200" y="1417638"/>
            <a:ext cx="4989296" cy="4320000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3" t="11609" r="76901" b="33278"/>
          <a:stretch/>
        </p:blipFill>
        <p:spPr>
          <a:xfrm>
            <a:off x="5597166" y="1417638"/>
            <a:ext cx="2454545" cy="4320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804879" y="2499047"/>
            <a:ext cx="203911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這裡介紹的</a:t>
            </a:r>
            <a:r>
              <a:rPr lang="en-US" altLang="zh-TW" dirty="0" smtClean="0"/>
              <a:t>APP</a:t>
            </a:r>
            <a:r>
              <a:rPr lang="zh-TW" altLang="en-US" dirty="0" smtClean="0"/>
              <a:t>，線上應用程式商店都可以找到。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5597165" y="1957355"/>
            <a:ext cx="2454545" cy="4636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9226" y="1417638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54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推</a:t>
            </a:r>
            <a:r>
              <a:rPr lang="zh-TW" altLang="en-US" dirty="0"/>
              <a:t>薦</a:t>
            </a:r>
            <a:r>
              <a:rPr lang="en-US" altLang="zh-TW" dirty="0" smtClean="0"/>
              <a:t>APP</a:t>
            </a:r>
            <a:r>
              <a:rPr lang="zh-TW" altLang="en-US" dirty="0" smtClean="0"/>
              <a:t>類別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005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2800" b="1" dirty="0"/>
              <a:t>常用的 </a:t>
            </a:r>
            <a:r>
              <a:rPr lang="en-US" altLang="zh-TW" sz="2800" b="1" dirty="0"/>
              <a:t>Chrome Extensions </a:t>
            </a:r>
            <a:r>
              <a:rPr lang="zh-TW" altLang="en-US" sz="2800" b="1" dirty="0"/>
              <a:t>擴充</a:t>
            </a:r>
            <a:r>
              <a:rPr lang="zh-TW" altLang="en-US" sz="2800" b="1" dirty="0" smtClean="0"/>
              <a:t>功能</a:t>
            </a:r>
            <a:endParaRPr lang="zh-TW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55" t="18508" r="24526" b="6264"/>
          <a:stretch/>
        </p:blipFill>
        <p:spPr>
          <a:xfrm>
            <a:off x="457200" y="1690689"/>
            <a:ext cx="4461775" cy="3600000"/>
          </a:xfrm>
        </p:spPr>
      </p:pic>
      <p:sp>
        <p:nvSpPr>
          <p:cNvPr id="5" name="文字方塊 4"/>
          <p:cNvSpPr txBox="1"/>
          <p:nvPr/>
        </p:nvSpPr>
        <p:spPr>
          <a:xfrm>
            <a:off x="5090424" y="1690689"/>
            <a:ext cx="19159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Google</a:t>
            </a:r>
            <a:r>
              <a:rPr lang="zh-TW" altLang="en-US" dirty="0" smtClean="0"/>
              <a:t> 翻譯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Office </a:t>
            </a:r>
            <a:r>
              <a:rPr lang="zh-TW" altLang="en-US" dirty="0" smtClean="0"/>
              <a:t>編輯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離開閱讀</a:t>
            </a:r>
            <a:r>
              <a:rPr lang="en-US" altLang="zh-TW" dirty="0" smtClean="0"/>
              <a:t>PDF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網頁結圖註記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組檔網頁廣告</a:t>
            </a: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140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 smtClean="0"/>
              <a:t>影音播放</a:t>
            </a:r>
            <a:endParaRPr lang="zh-TW" altLang="en-US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82" t="18449" r="23219" b="6277"/>
          <a:stretch/>
        </p:blipFill>
        <p:spPr>
          <a:xfrm>
            <a:off x="457200" y="1690689"/>
            <a:ext cx="4542308" cy="3600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681560" y="1690689"/>
            <a:ext cx="37377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Music player for Google </a:t>
            </a:r>
            <a:r>
              <a:rPr lang="zh-TW" altLang="en-US" dirty="0" smtClean="0"/>
              <a:t>雲端硬碟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享</a:t>
            </a:r>
            <a:r>
              <a:rPr lang="zh-TW" altLang="en-US" dirty="0" smtClean="0"/>
              <a:t>聽音樂播放器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Streamus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Flar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UJAP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454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照片編輯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75" t="18423" r="23375" b="7287"/>
          <a:stretch/>
        </p:blipFill>
        <p:spPr>
          <a:xfrm>
            <a:off x="457200" y="1694246"/>
            <a:ext cx="4589641" cy="3600000"/>
          </a:xfrm>
        </p:spPr>
      </p:pic>
      <p:sp>
        <p:nvSpPr>
          <p:cNvPr id="5" name="文字方塊 4"/>
          <p:cNvSpPr txBox="1"/>
          <p:nvPr/>
        </p:nvSpPr>
        <p:spPr>
          <a:xfrm>
            <a:off x="5218291" y="1694246"/>
            <a:ext cx="23682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Pixlr</a:t>
            </a:r>
            <a:r>
              <a:rPr lang="en-US" altLang="zh-TW" dirty="0" smtClean="0"/>
              <a:t> Touch Up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PicMonkey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Pixlr</a:t>
            </a:r>
            <a:r>
              <a:rPr lang="en-US" altLang="zh-TW" dirty="0" smtClean="0"/>
              <a:t> Editor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Polarr</a:t>
            </a:r>
            <a:r>
              <a:rPr lang="en-US" altLang="zh-TW" dirty="0" smtClean="0"/>
              <a:t> Photo Editor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SketchPad</a:t>
            </a:r>
            <a:r>
              <a:rPr lang="en-US" altLang="zh-TW" dirty="0" smtClean="0"/>
              <a:t> Pro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668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影像編輯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62" t="18269" r="24754" b="7442"/>
          <a:stretch/>
        </p:blipFill>
        <p:spPr>
          <a:xfrm>
            <a:off x="457200" y="1690689"/>
            <a:ext cx="4489243" cy="3600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467238" y="1690689"/>
            <a:ext cx="2698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WeVideo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Magisto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YouTube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Stupeflix</a:t>
            </a:r>
            <a:r>
              <a:rPr lang="en-US" altLang="zh-TW" dirty="0" smtClean="0"/>
              <a:t> Video Maker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Animoto</a:t>
            </a:r>
            <a:r>
              <a:rPr lang="en-US" altLang="zh-TW" dirty="0" smtClean="0"/>
              <a:t> Video Maker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115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6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6" id="{99D9D414-164E-4B72-90D2-3887CE310DBE}" vid="{93BE3A1D-A7C9-4698-9B8E-D8F9B42168A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佈景主題6</Template>
  <TotalTime>162</TotalTime>
  <Words>231</Words>
  <Application>Microsoft Office PowerPoint</Application>
  <PresentationFormat>如螢幕大小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佈景主題6</vt:lpstr>
      <vt:lpstr>好用的應用程式與擴充功能</vt:lpstr>
      <vt:lpstr>輸入網址blog.ilc.edu.tw/blog/blog/32340</vt:lpstr>
      <vt:lpstr>投影片 3</vt:lpstr>
      <vt:lpstr>App推薦</vt:lpstr>
      <vt:lpstr>推薦APP類別</vt:lpstr>
      <vt:lpstr>常用的 Chrome Extensions 擴充功能</vt:lpstr>
      <vt:lpstr>影音播放</vt:lpstr>
      <vt:lpstr>照片編輯</vt:lpstr>
      <vt:lpstr>影像編輯</vt:lpstr>
      <vt:lpstr>設計工具</vt:lpstr>
      <vt:lpstr>資訊應用工具</vt:lpstr>
      <vt:lpstr>教學互動</vt:lpstr>
      <vt:lpstr>簡報工具</vt:lpstr>
      <vt:lpstr>語文領域</vt:lpstr>
      <vt:lpstr>數學領域</vt:lpstr>
      <vt:lpstr>藝文領域</vt:lpstr>
      <vt:lpstr>自然領域</vt:lpstr>
      <vt:lpstr>社會領域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好用的Google商店軟體</dc:title>
  <dc:creator>湘</dc:creator>
  <cp:lastModifiedBy>1007</cp:lastModifiedBy>
  <cp:revision>19</cp:revision>
  <dcterms:created xsi:type="dcterms:W3CDTF">2015-08-20T04:28:50Z</dcterms:created>
  <dcterms:modified xsi:type="dcterms:W3CDTF">2016-10-17T05:29:11Z</dcterms:modified>
</cp:coreProperties>
</file>