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7" r:id="rId3"/>
    <p:sldId id="269" r:id="rId4"/>
    <p:sldId id="260" r:id="rId5"/>
    <p:sldId id="257" r:id="rId6"/>
    <p:sldId id="258" r:id="rId7"/>
    <p:sldId id="272" r:id="rId8"/>
    <p:sldId id="270" r:id="rId9"/>
    <p:sldId id="271" r:id="rId10"/>
    <p:sldId id="259" r:id="rId11"/>
    <p:sldId id="268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3A11-F6E4-40D5-B515-F1B0BCB2BD63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DB32B-7C10-4A5C-BBE2-6BA198F580E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3753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0577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E39-F3C6-4AFE-827F-4EEFA881A6D0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430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0C43-F9AE-4D86-A9BF-45A0C191644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9847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311467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43823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FF34-F830-4A79-A6ED-57BBFBA171A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56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6C1B89-DB04-469A-B025-D925705D886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9789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E715F-FAE6-48B1-ABE0-77463F4A32B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20074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F31FF-A2FD-407E-AC47-820B3D698E1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334304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A38742-CE70-4172-A7CA-5068B1CFE72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9380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F6DC-CEEA-436D-B138-D727005BF31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020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17D98F-8D73-4A10-9BE3-B5B8738AF88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537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B88227-379A-40DB-AE40-92E52E19FDCA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619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9A4CBC-7257-4F14-9D82-4659C9782B8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1F1AF7-E702-4C82-841D-72052FCDFC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8901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 smtClean="0"/>
              <a:t>Chrome</a:t>
            </a:r>
            <a:br>
              <a:rPr lang="en-US" altLang="zh-TW" sz="4000" cap="none" dirty="0" smtClean="0"/>
            </a:br>
            <a:r>
              <a:rPr lang="zh-TW" altLang="zh-TW" sz="4000" dirty="0" smtClean="0"/>
              <a:t>應用程式</a:t>
            </a:r>
            <a:r>
              <a:rPr lang="zh-TW" altLang="zh-TW" sz="4000" dirty="0"/>
              <a:t>與擴充功能安裝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521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出現在第二頁上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117" y="1708954"/>
            <a:ext cx="7401900" cy="4161621"/>
          </a:xfrm>
        </p:spPr>
      </p:pic>
      <p:sp>
        <p:nvSpPr>
          <p:cNvPr id="5" name="矩形 4"/>
          <p:cNvSpPr/>
          <p:nvPr/>
        </p:nvSpPr>
        <p:spPr>
          <a:xfrm>
            <a:off x="3718946" y="2553866"/>
            <a:ext cx="869324" cy="67383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8" name="矩形 7"/>
          <p:cNvSpPr/>
          <p:nvPr/>
        </p:nvSpPr>
        <p:spPr>
          <a:xfrm>
            <a:off x="4410796" y="5023103"/>
            <a:ext cx="551348" cy="2804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2461" y="1404639"/>
            <a:ext cx="842927" cy="1440000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16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擴充功能安裝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92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使用搜尋功能，尋找要</a:t>
            </a:r>
            <a:r>
              <a:rPr lang="zh-TW" altLang="en-US" dirty="0" smtClean="0"/>
              <a:t>安裝的擴充功能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8" t="11617" r="6069" b="5806"/>
          <a:stretch/>
        </p:blipFill>
        <p:spPr>
          <a:xfrm>
            <a:off x="457201" y="1653152"/>
            <a:ext cx="7467600" cy="3887223"/>
          </a:xfrm>
        </p:spPr>
      </p:pic>
      <p:sp>
        <p:nvSpPr>
          <p:cNvPr id="5" name="矩形 4"/>
          <p:cNvSpPr/>
          <p:nvPr/>
        </p:nvSpPr>
        <p:spPr>
          <a:xfrm>
            <a:off x="457200" y="1961772"/>
            <a:ext cx="1625153" cy="334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6" name="矩形 5"/>
          <p:cNvSpPr/>
          <p:nvPr/>
        </p:nvSpPr>
        <p:spPr>
          <a:xfrm>
            <a:off x="457199" y="2401287"/>
            <a:ext cx="1625153" cy="334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6271" y="539527"/>
            <a:ext cx="66684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1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選擇要安裝的擴充功能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" t="-518" r="244" b="-113"/>
          <a:stretch/>
        </p:blipFill>
        <p:spPr>
          <a:xfrm>
            <a:off x="457200" y="1673614"/>
            <a:ext cx="7467600" cy="4239824"/>
          </a:xfrm>
        </p:spPr>
      </p:pic>
      <p:sp>
        <p:nvSpPr>
          <p:cNvPr id="5" name="矩形 4"/>
          <p:cNvSpPr/>
          <p:nvPr/>
        </p:nvSpPr>
        <p:spPr>
          <a:xfrm>
            <a:off x="4779264" y="3523488"/>
            <a:ext cx="1365504" cy="11826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643" y="925880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2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點擊「加到</a:t>
            </a:r>
            <a:r>
              <a:rPr lang="en-US" altLang="zh-TW" dirty="0"/>
              <a:t>Chrome</a:t>
            </a:r>
            <a:r>
              <a:rPr lang="zh-TW" altLang="en-US" dirty="0"/>
              <a:t>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016"/>
            <a:ext cx="7467600" cy="4198937"/>
          </a:xfrm>
        </p:spPr>
      </p:pic>
      <p:sp>
        <p:nvSpPr>
          <p:cNvPr id="5" name="矩形 4"/>
          <p:cNvSpPr/>
          <p:nvPr/>
        </p:nvSpPr>
        <p:spPr>
          <a:xfrm>
            <a:off x="5608319" y="2305146"/>
            <a:ext cx="918865" cy="3039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6572" y="1186503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1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4218432" y="2835241"/>
            <a:ext cx="488475" cy="2737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837" y="268168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安裝完成提示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72015"/>
            <a:ext cx="7467600" cy="4198560"/>
          </a:xfrm>
        </p:spPr>
      </p:pic>
      <p:sp>
        <p:nvSpPr>
          <p:cNvPr id="5" name="矩形 4"/>
          <p:cNvSpPr/>
          <p:nvPr/>
        </p:nvSpPr>
        <p:spPr>
          <a:xfrm>
            <a:off x="5657088" y="2042760"/>
            <a:ext cx="2072640" cy="54194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176" y="144586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0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擴充功能圖示</a:t>
            </a:r>
            <a:r>
              <a:rPr lang="zh-TW" altLang="en-US" dirty="0" smtClean="0"/>
              <a:t>出現在網址列旁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57200" y="1672017"/>
            <a:ext cx="7467600" cy="4198938"/>
          </a:xfrm>
        </p:spPr>
      </p:pic>
      <p:sp>
        <p:nvSpPr>
          <p:cNvPr id="5" name="矩形 4"/>
          <p:cNvSpPr/>
          <p:nvPr/>
        </p:nvSpPr>
        <p:spPr>
          <a:xfrm>
            <a:off x="7485888" y="1789306"/>
            <a:ext cx="343438" cy="2962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145" y="4073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1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應用程式安裝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368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556" y="1671638"/>
            <a:ext cx="7466888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使用搜尋功能，尋找要安裝的應用程式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82805" y="2340864"/>
            <a:ext cx="1287371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0330" y="1479206"/>
            <a:ext cx="666846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2805" y="2588249"/>
            <a:ext cx="1287371" cy="2438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266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點選要安裝的應用程式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55" y="1670304"/>
            <a:ext cx="7469145" cy="4200271"/>
          </a:xfrm>
        </p:spPr>
      </p:pic>
      <p:sp>
        <p:nvSpPr>
          <p:cNvPr id="5" name="矩形 4"/>
          <p:cNvSpPr/>
          <p:nvPr/>
        </p:nvSpPr>
        <p:spPr>
          <a:xfrm>
            <a:off x="2150773" y="3864864"/>
            <a:ext cx="1372715" cy="10806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54" y="2304288"/>
            <a:ext cx="934737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點擊「加到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5" name="矩形 4"/>
          <p:cNvSpPr/>
          <p:nvPr/>
        </p:nvSpPr>
        <p:spPr>
          <a:xfrm>
            <a:off x="5632704" y="2201760"/>
            <a:ext cx="866662" cy="33807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87" y="1101128"/>
            <a:ext cx="842927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005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點選「新增」完成安裝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3467"/>
            <a:ext cx="7589520" cy="4267108"/>
          </a:xfrm>
        </p:spPr>
      </p:pic>
      <p:sp>
        <p:nvSpPr>
          <p:cNvPr id="5" name="矩形 4"/>
          <p:cNvSpPr/>
          <p:nvPr/>
        </p:nvSpPr>
        <p:spPr>
          <a:xfrm>
            <a:off x="4071828" y="2693376"/>
            <a:ext cx="579549" cy="2922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501" y="2484013"/>
            <a:ext cx="1440000" cy="144000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F1AF7-E702-4C82-841D-72052FCDFC2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76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尋找新安裝的應用程式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379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666845" cy="144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3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6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13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64</TotalTime>
  <Words>108</Words>
  <Application>Microsoft Office PowerPoint</Application>
  <PresentationFormat>如螢幕大小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佈景主題3</vt:lpstr>
      <vt:lpstr>Chrome 應用程式與擴充功能安裝</vt:lpstr>
      <vt:lpstr>應用程式安裝</vt:lpstr>
      <vt:lpstr>使用搜尋功能，尋找要安裝的應用程式</vt:lpstr>
      <vt:lpstr>點選要安裝的應用程式</vt:lpstr>
      <vt:lpstr>點擊「加到Chrome」</vt:lpstr>
      <vt:lpstr>點選「新增」完成安裝</vt:lpstr>
      <vt:lpstr>尋找新安裝的應用程式</vt:lpstr>
      <vt:lpstr>點選左下方「開始」，打開選單</vt:lpstr>
      <vt:lpstr>點選「所有應用程式」</vt:lpstr>
      <vt:lpstr>出現在第二頁上</vt:lpstr>
      <vt:lpstr>擴充功能安裝</vt:lpstr>
      <vt:lpstr>使用搜尋功能，尋找要安裝的擴充功能</vt:lpstr>
      <vt:lpstr>選擇要安裝的擴充功能</vt:lpstr>
      <vt:lpstr>點擊「加到Chrome」</vt:lpstr>
      <vt:lpstr>點選「新增」</vt:lpstr>
      <vt:lpstr> 安裝完成提示</vt:lpstr>
      <vt:lpstr>擴充功能圖示出現在網址列旁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應用程式與擴充功能安裝</dc:title>
  <dc:creator>湘</dc:creator>
  <cp:lastModifiedBy>1007</cp:lastModifiedBy>
  <cp:revision>16</cp:revision>
  <dcterms:created xsi:type="dcterms:W3CDTF">2015-07-15T04:02:33Z</dcterms:created>
  <dcterms:modified xsi:type="dcterms:W3CDTF">2016-10-17T05:26:00Z</dcterms:modified>
</cp:coreProperties>
</file>