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9" r:id="rId3"/>
    <p:sldId id="261" r:id="rId4"/>
    <p:sldId id="262" r:id="rId5"/>
    <p:sldId id="263" r:id="rId6"/>
    <p:sldId id="258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092C7-C56D-4757-AA43-CDF074282928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C944-E58B-4A28-8FF2-1B7BE6C2047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8221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796672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1539-1E3F-43CF-BACF-72FE96B2CCE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2744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8DE8-1F2B-4C9C-B1E8-4096E1BD546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38325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262537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472D-F4C1-40B8-A644-B05E235BA94E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7962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95E1F6-C55C-4E3D-8604-03067CD496E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97629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D9AE-A026-4BD0-B179-546D8A71743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60127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BEC2-FD13-4303-B5BF-45C4784D90CE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240341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C15CF-69F9-44F3-907B-F086621D469C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630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36C6-AEF0-4326-A645-EF95098EAFAE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0177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58DD7A-2D3F-4C40-B4E3-58E5CE89467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5871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C38202-88C1-4D9D-8640-1D0F7B55E195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8981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31EB70-CF48-4BC0-B823-1339603C030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3878D2-CEB7-494C-843D-0E446EAD0E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2793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cap="none" dirty="0"/>
              <a:t>Chrome</a:t>
            </a:r>
            <a:r>
              <a:rPr lang="en-US" altLang="zh-TW" sz="4000" dirty="0" smtClean="0"/>
              <a:t> </a:t>
            </a:r>
            <a:br>
              <a:rPr lang="en-US" altLang="zh-TW" sz="4000" dirty="0" smtClean="0"/>
            </a:br>
            <a:r>
              <a:rPr lang="zh-TW" altLang="en-US" sz="4000" dirty="0" smtClean="0"/>
              <a:t>線上應用程式商店介紹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4627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Chrome</a:t>
            </a:r>
            <a:r>
              <a:rPr lang="zh-TW" altLang="en-US" dirty="0" smtClean="0"/>
              <a:t>線上應用程式商店</a:t>
            </a:r>
            <a:endParaRPr lang="zh-TW" altLang="en-US" dirty="0"/>
          </a:p>
        </p:txBody>
      </p:sp>
      <p:sp>
        <p:nvSpPr>
          <p:cNvPr id="3" name="內容版面配置區 4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在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作業系統上，若要安裝應用程式主要是透過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線上應用程式商店進行安裝。</a:t>
            </a:r>
            <a:endParaRPr lang="en-US" altLang="zh-TW" dirty="0" smtClean="0"/>
          </a:p>
          <a:p>
            <a:r>
              <a:rPr lang="zh-TW" altLang="en-US" dirty="0" smtClean="0"/>
              <a:t>它的好處：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安裝非常便利，不需要重啟電腦或瀏覽器。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透過帳號管理，當你登入不同電腦時，將你所使用的應用程式同步化，不用每一台都安裝。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256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2163"/>
            <a:ext cx="7467600" cy="41997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59" y="5583936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576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6269"/>
            <a:ext cx="7467600" cy="419847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05387" y="4077458"/>
            <a:ext cx="517589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9600" y="1837917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3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點選「線上應用程式商店」圖示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600774"/>
            <a:ext cx="7467599" cy="4198560"/>
          </a:xfrm>
        </p:spPr>
      </p:pic>
      <p:sp>
        <p:nvSpPr>
          <p:cNvPr id="6" name="矩形 5"/>
          <p:cNvSpPr/>
          <p:nvPr/>
        </p:nvSpPr>
        <p:spPr>
          <a:xfrm>
            <a:off x="2901696" y="2560319"/>
            <a:ext cx="633984" cy="5360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4480" y="1600774"/>
            <a:ext cx="790154" cy="13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87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 smtClean="0"/>
              <a:t>Chrome</a:t>
            </a:r>
            <a:r>
              <a:rPr lang="zh-TW" altLang="en-US" dirty="0" smtClean="0"/>
              <a:t>線上應用程式商店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1173"/>
            <a:ext cx="7467600" cy="4199402"/>
          </a:xfr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78D2-CEB7-494C-843D-0E446EAD0EF4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圖片 4" descr="number-4-3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302" y="125917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9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40</TotalTime>
  <Words>97</Words>
  <Application>Microsoft Office PowerPoint</Application>
  <PresentationFormat>如螢幕大小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佈景主題3</vt:lpstr>
      <vt:lpstr>Chrome  線上應用程式商店介紹</vt:lpstr>
      <vt:lpstr>Chrome線上應用程式商店</vt:lpstr>
      <vt:lpstr>點選左下方「開始」，打開選單</vt:lpstr>
      <vt:lpstr>點選「所有應用程式」</vt:lpstr>
      <vt:lpstr>點選「線上應用程式商店」圖示</vt:lpstr>
      <vt:lpstr>Chrome線上應用程式商店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 線上應用程式商店介紹</dc:title>
  <dc:creator>Justina</dc:creator>
  <cp:lastModifiedBy>1007</cp:lastModifiedBy>
  <cp:revision>16</cp:revision>
  <dcterms:created xsi:type="dcterms:W3CDTF">2015-07-10T09:46:19Z</dcterms:created>
  <dcterms:modified xsi:type="dcterms:W3CDTF">2016-10-17T05:21:42Z</dcterms:modified>
</cp:coreProperties>
</file>