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157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11EFF-1123-453A-B047-65160FE574FE}" type="datetimeFigureOut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4765A-53B6-4CDF-AB6E-4670460085B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167644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D9FFF9C-CA3F-478A-B1A4-1BE619789C41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/>
        </p:nvSpPr>
        <p:spPr>
          <a:xfrm>
            <a:off x="-30776" y="0"/>
            <a:ext cx="492443" cy="60007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xmlns="" val="193534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D8536-F65F-455C-92E7-DC29286FA894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E3E5-129C-4F7E-B043-278D16ADFFD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257716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A03C2-06C2-43AD-AABB-6F13A0A6600B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E3E5-129C-4F7E-B043-278D16ADFFD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507596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7CBC-B768-42FB-A8CA-75E823B09E2A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E3E5-129C-4F7E-B043-278D16ADFFD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6400" y="6473952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xmlns="" val="562895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688EA75-605F-444A-8EC7-E4DB70AA2011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F90E3E5-129C-4F7E-B043-278D16ADFFD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6862944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9B4B9-92F3-48C4-B86A-6D6D862EF901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E3E5-129C-4F7E-B043-278D16ADFFD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748804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E1E9D-8464-4346-9FD6-86C5D4D54BAD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E3E5-129C-4F7E-B043-278D16ADFFD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xmlns="" val="374757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B805EF8-7151-4EAD-AFB3-5009B6E826DA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F90E3E5-129C-4F7E-B043-278D16ADFFD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836460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F10A-BD33-41C5-A20A-3113B1DC9EF1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E3E5-129C-4F7E-B043-278D16ADFFD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865177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4E4D407-96D3-4B22-8B86-A0DAAAF0A700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F90E3E5-129C-4F7E-B043-278D16ADFFD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165064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2624095-878D-49D8-B934-0C1166E355A3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F90E3E5-129C-4F7E-B043-278D16ADFFD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94362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A597D46-8C5C-489D-B885-218C970FA53B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F90E3E5-129C-4F7E-B043-278D16ADFFD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39146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測量距離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68042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dirty="0" smtClean="0"/>
              <a:t>在起點點選</a:t>
            </a:r>
            <a:r>
              <a:rPr lang="zh-TW" altLang="en-US" b="1" dirty="0" smtClean="0"/>
              <a:t>右鍵</a:t>
            </a:r>
            <a:r>
              <a:rPr lang="zh-TW" altLang="en-US" dirty="0" smtClean="0"/>
              <a:t>後選擇「測量距離」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444" t="34026" b="8305"/>
          <a:stretch/>
        </p:blipFill>
        <p:spPr>
          <a:xfrm>
            <a:off x="1097924" y="1417638"/>
            <a:ext cx="6186151" cy="3676490"/>
          </a:xfrm>
        </p:spPr>
      </p:pic>
      <p:sp>
        <p:nvSpPr>
          <p:cNvPr id="5" name="矩形 4"/>
          <p:cNvSpPr/>
          <p:nvPr/>
        </p:nvSpPr>
        <p:spPr>
          <a:xfrm>
            <a:off x="3225084" y="3953814"/>
            <a:ext cx="1462826" cy="2962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E3E5-129C-4F7E-B043-278D16ADFFD8}" type="slidenum">
              <a:rPr lang="zh-TW" altLang="en-US" smtClean="0"/>
              <a:pPr/>
              <a:t>2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563" t="32138" r="30141" b="49590"/>
          <a:stretch/>
        </p:blipFill>
        <p:spPr>
          <a:xfrm rot="2038386">
            <a:off x="2514132" y="2378691"/>
            <a:ext cx="850006" cy="100455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8102" y="2020638"/>
            <a:ext cx="500134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7370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5175" y="1420067"/>
            <a:ext cx="6851650" cy="4308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再</a:t>
            </a:r>
            <a:r>
              <a:rPr lang="zh-TW" altLang="en-US" dirty="0" smtClean="0"/>
              <a:t>點選其它測量地點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4255396" y="2560638"/>
            <a:ext cx="244698" cy="2318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E3E5-129C-4F7E-B043-278D16ADFFD8}" type="slidenum">
              <a:rPr lang="zh-TW" altLang="en-US" smtClean="0"/>
              <a:pPr/>
              <a:t>3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6049" y="1608831"/>
            <a:ext cx="7010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014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07124" y="1417638"/>
            <a:ext cx="6793176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距離會顯示在下方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275008" y="5164428"/>
            <a:ext cx="2936384" cy="6561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E3E5-129C-4F7E-B043-278D16ADFFD8}" type="slidenum">
              <a:rPr lang="zh-TW" altLang="en-US" smtClean="0"/>
              <a:pPr/>
              <a:t>4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0884" y="4290340"/>
            <a:ext cx="63219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678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6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佈景主題6" id="{99D9D414-164E-4B72-90D2-3887CE310DBE}" vid="{93BE3A1D-A7C9-4698-9B8E-D8F9B42168A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佈景主題6</Template>
  <TotalTime>14</TotalTime>
  <Words>26</Words>
  <Application>Microsoft Office PowerPoint</Application>
  <PresentationFormat>如螢幕大小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5" baseType="lpstr">
      <vt:lpstr>佈景主題6</vt:lpstr>
      <vt:lpstr>測量距離</vt:lpstr>
      <vt:lpstr>在起點點選右鍵後選擇「測量距離」</vt:lpstr>
      <vt:lpstr>再點選其它測量地點</vt:lpstr>
      <vt:lpstr>距離會顯示在下方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測量距離</dc:title>
  <dc:creator>湘</dc:creator>
  <cp:lastModifiedBy>1007</cp:lastModifiedBy>
  <cp:revision>4</cp:revision>
  <dcterms:created xsi:type="dcterms:W3CDTF">2015-08-20T07:47:41Z</dcterms:created>
  <dcterms:modified xsi:type="dcterms:W3CDTF">2016-10-17T05:03:18Z</dcterms:modified>
</cp:coreProperties>
</file>