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38A3B-F3CA-474A-82D7-05849C0A2DDA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5F423-BF9D-417C-906A-D2D6CB03E7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9141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9870FBD-6EE0-442A-A931-B3ABC20C7CA3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327153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0FBD-6EE0-442A-A931-B3ABC20C7CA3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2592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0FBD-6EE0-442A-A931-B3ABC20C7CA3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851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0FBD-6EE0-442A-A931-B3ABC20C7CA3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7834402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9870FBD-6EE0-442A-A931-B3ABC20C7CA3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6A886C-650B-4AE7-9E3D-A475591993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60512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0FBD-6EE0-442A-A931-B3ABC20C7CA3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46578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0FBD-6EE0-442A-A931-B3ABC20C7CA3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41382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870FBD-6EE0-442A-A931-B3ABC20C7CA3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6A886C-650B-4AE7-9E3D-A4755919931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6617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0FBD-6EE0-442A-A931-B3ABC20C7CA3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1771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870FBD-6EE0-442A-A931-B3ABC20C7CA3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6A886C-650B-4AE7-9E3D-A4755919931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479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870FBD-6EE0-442A-A931-B3ABC20C7CA3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6A886C-650B-4AE7-9E3D-A4755919931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4755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870FBD-6EE0-442A-A931-B3ABC20C7CA3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6A886C-650B-4AE7-9E3D-A475591993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5643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規畫路線 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2527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983" y="1417638"/>
            <a:ext cx="745003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點選「路線</a:t>
            </a:r>
            <a:r>
              <a:rPr lang="zh-TW" altLang="en-US" dirty="0"/>
              <a:t>」</a:t>
            </a:r>
          </a:p>
        </p:txBody>
      </p:sp>
      <p:sp>
        <p:nvSpPr>
          <p:cNvPr id="5" name="矩形 4"/>
          <p:cNvSpPr/>
          <p:nvPr/>
        </p:nvSpPr>
        <p:spPr>
          <a:xfrm>
            <a:off x="2562896" y="1918952"/>
            <a:ext cx="283335" cy="2704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0358" y="1649408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9516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556" y="1417638"/>
            <a:ext cx="7466888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輸入起點及目的地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7003" y="1545033"/>
            <a:ext cx="701053" cy="108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15142" y="2136371"/>
            <a:ext cx="2236123" cy="4886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2898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mtClean="0"/>
              <a:t>路線規劃結果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39" t="11941" b="6464"/>
          <a:stretch/>
        </p:blipFill>
        <p:spPr>
          <a:xfrm>
            <a:off x="1324251" y="1417638"/>
            <a:ext cx="5733498" cy="419755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3171" y="1417638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17443" y="1896751"/>
            <a:ext cx="1983345" cy="31131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68230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35</TotalTime>
  <Words>17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佈景主題6</vt:lpstr>
      <vt:lpstr>規畫路線 </vt:lpstr>
      <vt:lpstr>點選「路線」</vt:lpstr>
      <vt:lpstr>輸入起點及目的地</vt:lpstr>
      <vt:lpstr>路線規劃結果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規畫路線</dc:title>
  <dc:creator>湘</dc:creator>
  <cp:lastModifiedBy>1007</cp:lastModifiedBy>
  <cp:revision>6</cp:revision>
  <dcterms:created xsi:type="dcterms:W3CDTF">2015-08-20T07:11:47Z</dcterms:created>
  <dcterms:modified xsi:type="dcterms:W3CDTF">2016-10-17T05:01:11Z</dcterms:modified>
</cp:coreProperties>
</file>