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7ABF-3B81-4F35-83A1-355A1F7279D8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B558-EDBF-4125-AC08-9345D876A9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7357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05884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8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43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5334800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587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123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89278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33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174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597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886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DA630C-970B-4418-BEBF-F7E3A96C3F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FCDB5-836F-4204-8F88-5986D36D03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97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sz="3200"/>
              <a:t>G</a:t>
            </a:r>
            <a:r>
              <a:rPr lang="en-US" altLang="zh-TW" sz="3200" cap="none"/>
              <a:t>oogle</a:t>
            </a:r>
            <a:r>
              <a:rPr lang="zh-TW" altLang="en-US" smtClean="0"/>
              <a:t>地球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46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/>
              <a:t>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627" y="4236633"/>
            <a:ext cx="500134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805" y="5316633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130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7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4971245" y="3824191"/>
            <a:ext cx="579549" cy="5718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722" y="2895475"/>
            <a:ext cx="701052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11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 smtClean="0"/>
              <a:t>地圖」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2890362" y="2950621"/>
            <a:ext cx="643128" cy="5789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481" y="2046551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93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983" y="1417638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點選左下角「衛星」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3562" y="1545501"/>
            <a:ext cx="1080000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1594" y="4703808"/>
            <a:ext cx="643943" cy="5636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73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983" y="1417638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223" y="179213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24</TotalTime>
  <Words>32</Words>
  <Application>Microsoft Office PowerPoint</Application>
  <PresentationFormat>如螢幕大小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佈景主題6</vt:lpstr>
      <vt:lpstr>進入Google地球</vt:lpstr>
      <vt:lpstr>點選左下方「開始」，打開選單</vt:lpstr>
      <vt:lpstr>點選「所有應用程式」</vt:lpstr>
      <vt:lpstr>點選「 Google地圖」圖示</vt:lpstr>
      <vt:lpstr>點選左下角「衛星」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進入Google地球</dc:title>
  <dc:creator>湘</dc:creator>
  <cp:lastModifiedBy>1007</cp:lastModifiedBy>
  <cp:revision>7</cp:revision>
  <dcterms:created xsi:type="dcterms:W3CDTF">2015-08-20T06:50:11Z</dcterms:created>
  <dcterms:modified xsi:type="dcterms:W3CDTF">2016-10-17T05:05:57Z</dcterms:modified>
</cp:coreProperties>
</file>