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00AFC-0184-4393-AFE1-8A57F7914A17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7A010-AAEA-4596-B22F-61842D9889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2158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E8EC935-12D0-432C-BF86-45F09A4F7FCD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-30776" y="0"/>
            <a:ext cx="492443" cy="6000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2275166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D7BD-2B66-450B-B27D-568C12FF1C5B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9219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DDB2-CC67-46E5-9E0C-3371F5601A09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7222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A700-3156-4954-A463-60221BB9DDEF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400" y="6473952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322079688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0755DC2-6B9D-4723-9ECF-B521FB9E5D30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685835B-017E-4125-8545-A2D9D93C86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51623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B7E3-A0D5-46D8-9E02-63E48F2A60A8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87341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4B28-D1F5-46FD-9E9F-E72CB4762AC2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357988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7F0337-218E-4D56-A1C3-34931A9EF992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85835B-017E-4125-8545-A2D9D93C869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5661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E6EE-183C-4FC7-8AEE-1BBD95EF9675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3917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90FEDE-54B6-438D-999A-1E8385C45F91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85835B-017E-4125-8545-A2D9D93C869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6690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A12068-F4C1-483A-9CF3-0982B4284E90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85835B-017E-4125-8545-A2D9D93C869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3905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755DC2-6B9D-4723-9ECF-B521FB9E5D30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685835B-017E-4125-8545-A2D9D93C86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4896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規畫路線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3670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9645" y="1417638"/>
            <a:ext cx="7442710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點選路線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536460" y="1914592"/>
            <a:ext cx="387045" cy="3219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7017" y="1836253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1367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7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29" r="36102" b="22226"/>
          <a:stretch/>
        </p:blipFill>
        <p:spPr>
          <a:xfrm>
            <a:off x="457200" y="1417638"/>
            <a:ext cx="7479253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輸入起點及目的地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975703" y="1825669"/>
            <a:ext cx="2733412" cy="5961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9207" y="1825669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28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9102" y="1417638"/>
            <a:ext cx="7423796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393974" y="1957588"/>
            <a:ext cx="1813643" cy="33494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8973" y="2442045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456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選擇交通工具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68248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9900" y="1423771"/>
            <a:ext cx="7677150" cy="430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選擇汽車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94705" y="1953230"/>
            <a:ext cx="386366" cy="2748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3426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9492" y="1417638"/>
            <a:ext cx="7672565" cy="43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選擇大眾</a:t>
            </a:r>
            <a:r>
              <a:rPr lang="zh-TW" altLang="en-US" dirty="0" smtClean="0"/>
              <a:t>運輸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352282" y="1940348"/>
            <a:ext cx="463638" cy="3005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4551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3180" y="1417638"/>
            <a:ext cx="7665189" cy="43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選擇走路</a:t>
            </a:r>
          </a:p>
        </p:txBody>
      </p:sp>
      <p:sp>
        <p:nvSpPr>
          <p:cNvPr id="7" name="矩形 6"/>
          <p:cNvSpPr/>
          <p:nvPr/>
        </p:nvSpPr>
        <p:spPr>
          <a:xfrm>
            <a:off x="1700012" y="1953229"/>
            <a:ext cx="360608" cy="2876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87171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6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6" id="{99D9D414-164E-4B72-90D2-3887CE310DBE}" vid="{93BE3A1D-A7C9-4698-9B8E-D8F9B42168A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佈景主題6</Template>
  <TotalTime>38</TotalTime>
  <Words>24</Words>
  <Application>Microsoft Office PowerPoint</Application>
  <PresentationFormat>如螢幕大小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佈景主題6</vt:lpstr>
      <vt:lpstr>規畫路線</vt:lpstr>
      <vt:lpstr>點選路線</vt:lpstr>
      <vt:lpstr>輸入起點及目的地</vt:lpstr>
      <vt:lpstr>投影片 4</vt:lpstr>
      <vt:lpstr>選擇交通工具</vt:lpstr>
      <vt:lpstr>選擇汽車</vt:lpstr>
      <vt:lpstr>選擇大眾運輸</vt:lpstr>
      <vt:lpstr>選擇走路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進入Google地圖</dc:title>
  <dc:creator>湘</dc:creator>
  <cp:lastModifiedBy>1007</cp:lastModifiedBy>
  <cp:revision>9</cp:revision>
  <dcterms:created xsi:type="dcterms:W3CDTF">2015-08-21T04:39:55Z</dcterms:created>
  <dcterms:modified xsi:type="dcterms:W3CDTF">2016-10-17T04:55:35Z</dcterms:modified>
</cp:coreProperties>
</file>