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0AFC-0184-4393-AFE1-8A57F7914A17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7A010-AAEA-4596-B22F-61842D9889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158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5F7F7B-504F-43DB-9E16-94F5D2E8BD4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80086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AFA8-2476-46A3-BF92-D9B8C50CB38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4796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C8D3-98D2-41B4-9F47-221C9C02675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7699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174-1564-4ACD-80E2-DEDFB3779F7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41210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1223E9-7119-4B57-81C2-5EA1FDE8038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23910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6EAB-2B10-4F07-B729-F23526E87F3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771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4BFA-33C0-430C-8397-7F16D1184BD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42883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A3318-DB2D-4C14-959E-CA9F0D9FA40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1248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C2BE-F2B8-4079-9C42-10444E69AA1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6773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E2894-57CA-43CE-AB69-C879D08D469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5249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57EC7E-5B80-4C69-B250-1C36AA92542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5882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30603D-EC84-4DEF-BC40-BC32543E976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85835B-017E-4125-8545-A2D9D93C869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657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找尋地點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670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47568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在搜尋列輸入地點</a:t>
            </a:r>
          </a:p>
        </p:txBody>
      </p:sp>
      <p:sp>
        <p:nvSpPr>
          <p:cNvPr id="5" name="矩形 4"/>
          <p:cNvSpPr/>
          <p:nvPr/>
        </p:nvSpPr>
        <p:spPr>
          <a:xfrm>
            <a:off x="573578" y="2061556"/>
            <a:ext cx="2252749" cy="3075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6651" y="1652569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773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82172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標示即是搜尋結果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153906" y="3529628"/>
            <a:ext cx="547352" cy="4450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7596" y="807135"/>
            <a:ext cx="398862" cy="61050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0598" y="1988416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143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22</TotalTime>
  <Words>14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佈景主題6</vt:lpstr>
      <vt:lpstr>找尋地點</vt:lpstr>
      <vt:lpstr>在搜尋列輸入地點</vt:lpstr>
      <vt:lpstr>標示即是搜尋結果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進入Google地圖</dc:title>
  <dc:creator>湘</dc:creator>
  <cp:lastModifiedBy>1007</cp:lastModifiedBy>
  <cp:revision>6</cp:revision>
  <dcterms:created xsi:type="dcterms:W3CDTF">2015-08-21T04:39:55Z</dcterms:created>
  <dcterms:modified xsi:type="dcterms:W3CDTF">2016-10-17T04:52:45Z</dcterms:modified>
</cp:coreProperties>
</file>