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58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54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0AFC-0184-4393-AFE1-8A57F7914A17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7A010-AAEA-4596-B22F-61842D988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2158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8EC935-12D0-432C-BF86-45F09A4F7FC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-30776" y="0"/>
            <a:ext cx="492443" cy="6000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875965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D7BD-2B66-450B-B27D-568C12FF1C5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5117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DDB2-CC67-46E5-9E0C-3371F5601A09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1882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A700-3156-4954-A463-60221BB9DDE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400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1466237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755DC2-6B9D-4723-9ECF-B521FB9E5D3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86868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B7E3-A0D5-46D8-9E02-63E48F2A60A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62928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4B28-D1F5-46FD-9E9F-E72CB4762AC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46844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7F0337-218E-4D56-A1C3-34931A9EF99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4977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E6EE-183C-4FC7-8AEE-1BBD95EF967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2569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90FEDE-54B6-438D-999A-1E8385C45F9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81222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A12068-F4C1-483A-9CF3-0982B4284E9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1707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755DC2-6B9D-4723-9ECF-B521FB9E5D3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7478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進入</a:t>
            </a:r>
            <a:r>
              <a:rPr lang="en-US" altLang="zh-TW" sz="4000" dirty="0" smtClean="0"/>
              <a:t>G</a:t>
            </a:r>
            <a:r>
              <a:rPr lang="en-US" altLang="zh-TW" sz="4000" cap="none" dirty="0" smtClean="0"/>
              <a:t>oogle</a:t>
            </a:r>
            <a:r>
              <a:rPr lang="zh-TW" altLang="en-US" sz="4000" dirty="0" smtClean="0"/>
              <a:t>地圖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367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2805" y="5330785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205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71245" y="3825025"/>
            <a:ext cx="579549" cy="5409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600" y="1837917"/>
            <a:ext cx="804618" cy="123954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171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</a:t>
            </a:r>
            <a:r>
              <a:rPr lang="en-US" altLang="zh-TW" cap="none" dirty="0" smtClean="0"/>
              <a:t>Google</a:t>
            </a:r>
            <a:r>
              <a:rPr lang="zh-TW" altLang="en-US" dirty="0" smtClean="0"/>
              <a:t>地圖」圖示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2885313" y="2980861"/>
            <a:ext cx="633984" cy="5360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356" y="2118903"/>
            <a:ext cx="790154" cy="1349847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709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541" b="1120"/>
          <a:stretch>
            <a:fillRect/>
          </a:stretch>
        </p:blipFill>
        <p:spPr bwMode="auto">
          <a:xfrm>
            <a:off x="478007" y="1417638"/>
            <a:ext cx="7385833" cy="415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1746" y="1417637"/>
            <a:ext cx="1592893" cy="15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23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6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6" id="{99D9D414-164E-4B72-90D2-3887CE310DBE}" vid="{93BE3A1D-A7C9-4698-9B8E-D8F9B42168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12</TotalTime>
  <Words>26</Words>
  <Application>Microsoft Office PowerPoint</Application>
  <PresentationFormat>如螢幕大小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佈景主題6</vt:lpstr>
      <vt:lpstr>進入Google地圖</vt:lpstr>
      <vt:lpstr>點選左下方「開始」，打開選單</vt:lpstr>
      <vt:lpstr>點選「所有應用程式」</vt:lpstr>
      <vt:lpstr>點選「Google地圖」圖示</vt:lpstr>
      <vt:lpstr>投影片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進入Google地圖</dc:title>
  <dc:creator>湘</dc:creator>
  <cp:lastModifiedBy>1007</cp:lastModifiedBy>
  <cp:revision>9</cp:revision>
  <dcterms:created xsi:type="dcterms:W3CDTF">2015-08-21T04:39:55Z</dcterms:created>
  <dcterms:modified xsi:type="dcterms:W3CDTF">2016-10-17T04:57:42Z</dcterms:modified>
</cp:coreProperties>
</file>