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62" r:id="rId4"/>
    <p:sldId id="263" r:id="rId5"/>
    <p:sldId id="264" r:id="rId6"/>
    <p:sldId id="265" r:id="rId7"/>
    <p:sldId id="266" r:id="rId8"/>
    <p:sldId id="268" r:id="rId9"/>
    <p:sldId id="270" r:id="rId10"/>
    <p:sldId id="257" r:id="rId11"/>
    <p:sldId id="259" r:id="rId12"/>
    <p:sldId id="271" r:id="rId13"/>
    <p:sldId id="272" r:id="rId14"/>
    <p:sldId id="269" r:id="rId15"/>
    <p:sldId id="274" r:id="rId16"/>
    <p:sldId id="260" r:id="rId17"/>
    <p:sldId id="261" r:id="rId18"/>
    <p:sldId id="275" r:id="rId19"/>
    <p:sldId id="276" r:id="rId20"/>
    <p:sldId id="273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9BC9-6082-490E-A323-7E7C80DA58D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D4B1-4B1A-4B1E-A7FF-55FAB02626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619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14472F-2A7E-4DE2-A150-70788465CEB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06837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584-BC69-45B4-81EB-3D5A07ECA2F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4151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5B23-D707-4F12-9345-26B6B42E717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205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C182-8C45-4D2F-BB61-F93D865A70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6404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476609-7547-4D39-BB1F-A92E9F2CDB3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1915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A47-C718-4B57-96AB-0455F9E914C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18891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E3E-43FD-49D3-8AC8-8735BAB57D0F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2377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7491D4-5DE9-4E51-B8FF-0D8E889DBC7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97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6AC3-556B-4CEE-B269-C6DD7D98D54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948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34E3C5-5B33-4B65-9365-213BE043E056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732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09F8C8-CE8B-49D3-955B-9C996D81993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504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39A86E-D8CF-45CC-9652-460E26B1FF9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24AD3-C186-4EA4-919E-0D473C4A6F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40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</a:t>
            </a:r>
            <a:r>
              <a:rPr lang="zh-TW" altLang="en-US" sz="4000" dirty="0" smtClean="0"/>
              <a:t>維</a:t>
            </a:r>
            <a:r>
              <a:rPr lang="zh-TW" altLang="en-US" sz="4000" dirty="0"/>
              <a:t>基</a:t>
            </a:r>
            <a:r>
              <a:rPr lang="zh-TW" altLang="en-US" sz="4000" dirty="0" smtClean="0"/>
              <a:t>百</a:t>
            </a:r>
            <a:r>
              <a:rPr lang="zh-TW" altLang="en-US" sz="4000" dirty="0"/>
              <a:t>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7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選擇中文語系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53" b="7690"/>
          <a:stretch/>
        </p:blipFill>
        <p:spPr>
          <a:xfrm>
            <a:off x="457200" y="1517449"/>
            <a:ext cx="7467600" cy="3541690"/>
          </a:xfrm>
        </p:spPr>
      </p:pic>
      <p:sp>
        <p:nvSpPr>
          <p:cNvPr id="5" name="矩形 4"/>
          <p:cNvSpPr/>
          <p:nvPr/>
        </p:nvSpPr>
        <p:spPr>
          <a:xfrm>
            <a:off x="1777285" y="1712890"/>
            <a:ext cx="592428" cy="11333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3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查看編輯歷史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3" b="5215"/>
          <a:stretch/>
        </p:blipFill>
        <p:spPr>
          <a:xfrm>
            <a:off x="457200" y="1417638"/>
            <a:ext cx="7467600" cy="3665800"/>
          </a:xfrm>
        </p:spPr>
      </p:pic>
      <p:sp>
        <p:nvSpPr>
          <p:cNvPr id="5" name="矩形 4"/>
          <p:cNvSpPr/>
          <p:nvPr/>
        </p:nvSpPr>
        <p:spPr>
          <a:xfrm>
            <a:off x="6078830" y="1635616"/>
            <a:ext cx="412123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8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選擇不同語系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349" y="529146"/>
            <a:ext cx="1899203" cy="597554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47076" y="4145279"/>
            <a:ext cx="734267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864864" y="3389376"/>
            <a:ext cx="1192069" cy="662940"/>
          </a:xfrm>
          <a:prstGeom prst="wedgeRectCallout">
            <a:avLst>
              <a:gd name="adj1" fmla="val 55874"/>
              <a:gd name="adj2" fmla="val 900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法文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0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轉換成法文維基百科頁面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15397"/>
            <a:ext cx="7467600" cy="404323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040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查詢百科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7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2444814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搜尋「長頸鹿」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6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</a:t>
            </a:r>
            <a:r>
              <a:rPr lang="zh-TW" altLang="en-US" dirty="0" smtClean="0"/>
              <a:t>搜尋列打上搜尋詞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67" b="4919"/>
          <a:stretch/>
        </p:blipFill>
        <p:spPr>
          <a:xfrm>
            <a:off x="457200" y="1417638"/>
            <a:ext cx="7467600" cy="3665799"/>
          </a:xfrm>
        </p:spPr>
      </p:pic>
      <p:sp>
        <p:nvSpPr>
          <p:cNvPr id="5" name="矩形 4"/>
          <p:cNvSpPr/>
          <p:nvPr/>
        </p:nvSpPr>
        <p:spPr>
          <a:xfrm>
            <a:off x="6381102" y="1617310"/>
            <a:ext cx="1442434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0933" y="161731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18" b="5370"/>
          <a:stretch/>
        </p:blipFill>
        <p:spPr>
          <a:xfrm>
            <a:off x="457200" y="1420425"/>
            <a:ext cx="7467600" cy="366580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2144" y="1587658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190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2444814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搜尋「</a:t>
            </a:r>
            <a:r>
              <a:rPr lang="en-US" altLang="zh-TW" dirty="0" smtClean="0"/>
              <a:t>S</a:t>
            </a:r>
            <a:r>
              <a:rPr lang="en-US" altLang="zh-TW" cap="none" dirty="0" smtClean="0"/>
              <a:t>cratch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98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267" y="1314812"/>
            <a:ext cx="7467600" cy="405451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</a:t>
            </a:r>
            <a:r>
              <a:rPr lang="zh-TW" altLang="en-US" dirty="0" smtClean="0"/>
              <a:t>搜尋列打上搜尋詞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81102" y="1617310"/>
            <a:ext cx="1442434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0933" y="161731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17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進入維</a:t>
            </a:r>
            <a:r>
              <a:rPr lang="zh-TW" altLang="en-US" dirty="0"/>
              <a:t>基百科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93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顯示搜尋結果並點選</a:t>
            </a:r>
            <a:r>
              <a:rPr lang="zh-TW" altLang="en-US" dirty="0"/>
              <a:t>適當條目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664032"/>
            <a:ext cx="7467600" cy="407001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368" y="337638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6366" y="3864864"/>
            <a:ext cx="1442434" cy="256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618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335" y="1764967"/>
            <a:ext cx="7765681" cy="422968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5" name="圖片 4" descr="number-3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906" y="14586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8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點選左下方</a:t>
            </a:r>
            <a:r>
              <a:rPr lang="zh-TW" altLang="en-US" sz="3600" dirty="0"/>
              <a:t>「開始」，打開選單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405684" y="5318147"/>
            <a:ext cx="401660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275" y="414985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228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dirty="0" smtClean="0"/>
              <a:t>C</a:t>
            </a:r>
            <a:r>
              <a:rPr lang="en-US" altLang="zh-TW" sz="3200" cap="none" dirty="0" smtClean="0"/>
              <a:t>hrome</a:t>
            </a:r>
            <a:r>
              <a:rPr lang="zh-TW" altLang="en-US" sz="3200" cap="none" dirty="0" smtClean="0"/>
              <a:t>」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2221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286" y="3066997"/>
            <a:ext cx="701053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19249" y="3837904"/>
            <a:ext cx="633479" cy="618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394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搜尋維基百</a:t>
            </a:r>
            <a:r>
              <a:rPr lang="zh-TW" altLang="en-US" dirty="0"/>
              <a:t>科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320" y="1936252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73065" y="1490387"/>
            <a:ext cx="749389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475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點選第一筆資料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4488" y="1999659"/>
            <a:ext cx="1080000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13408" y="2804738"/>
            <a:ext cx="2263775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01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進入維基百科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6147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圖片 4" descr="number-5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30" y="125086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 smtClean="0"/>
              <a:t>維</a:t>
            </a:r>
            <a:r>
              <a:rPr lang="zh-TW" altLang="en-US" sz="3200" dirty="0"/>
              <a:t>基百</a:t>
            </a:r>
            <a:r>
              <a:rPr lang="zh-TW" altLang="en-US" sz="3200" dirty="0" smtClean="0"/>
              <a:t>科介面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78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維基百科介面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21180"/>
            <a:ext cx="7730893" cy="4173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13733" y="2121407"/>
            <a:ext cx="592428" cy="353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12837" y="2121407"/>
            <a:ext cx="502619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63132" y="2121407"/>
            <a:ext cx="1561668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1121664" y="1158240"/>
            <a:ext cx="1192069" cy="662940"/>
          </a:xfrm>
          <a:prstGeom prst="wedgeRectCallout">
            <a:avLst>
              <a:gd name="adj1" fmla="val 55874"/>
              <a:gd name="adj2" fmla="val 900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中文語系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468111" y="553530"/>
            <a:ext cx="1192069" cy="662940"/>
          </a:xfrm>
          <a:prstGeom prst="wedgeRectCallout">
            <a:avLst>
              <a:gd name="adj1" fmla="val -4469"/>
              <a:gd name="adj2" fmla="val 1691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編輯歷史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143966" y="981012"/>
            <a:ext cx="1192069" cy="662940"/>
          </a:xfrm>
          <a:prstGeom prst="wedgeRectCallout">
            <a:avLst>
              <a:gd name="adj1" fmla="val -51516"/>
              <a:gd name="adj2" fmla="val 1139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搜尋列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105</TotalTime>
  <Words>112</Words>
  <Application>Microsoft Office PowerPoint</Application>
  <PresentationFormat>如螢幕大小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佈景主題6</vt:lpstr>
      <vt:lpstr>使用維基百科</vt:lpstr>
      <vt:lpstr>進入維基百科</vt:lpstr>
      <vt:lpstr> 點選左下方「開始」，打開選單</vt:lpstr>
      <vt:lpstr>點選「Chrome」</vt:lpstr>
      <vt:lpstr>搜尋維基百科</vt:lpstr>
      <vt:lpstr>點選第一筆資料</vt:lpstr>
      <vt:lpstr>進入維基百科</vt:lpstr>
      <vt:lpstr>維基百科介面</vt:lpstr>
      <vt:lpstr>維基百科介面</vt:lpstr>
      <vt:lpstr>選擇中文語系</vt:lpstr>
      <vt:lpstr>查看編輯歷史</vt:lpstr>
      <vt:lpstr>選擇不同語系</vt:lpstr>
      <vt:lpstr>轉換成法文維基百科頁面</vt:lpstr>
      <vt:lpstr>查詢百科</vt:lpstr>
      <vt:lpstr>搜尋「長頸鹿」</vt:lpstr>
      <vt:lpstr>在搜尋列打上搜尋詞</vt:lpstr>
      <vt:lpstr>投影片 17</vt:lpstr>
      <vt:lpstr>搜尋「Scratch」</vt:lpstr>
      <vt:lpstr>在搜尋列打上搜尋詞</vt:lpstr>
      <vt:lpstr>顯示搜尋結果並點選適當條目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使用維其百科</dc:title>
  <dc:creator>湘</dc:creator>
  <cp:lastModifiedBy>1007</cp:lastModifiedBy>
  <cp:revision>15</cp:revision>
  <dcterms:created xsi:type="dcterms:W3CDTF">2015-08-20T02:33:55Z</dcterms:created>
  <dcterms:modified xsi:type="dcterms:W3CDTF">2016-10-17T04:47:35Z</dcterms:modified>
</cp:coreProperties>
</file>