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1"/>
  </p:notesMasterIdLst>
  <p:sldIdLst>
    <p:sldId id="256" r:id="rId2"/>
    <p:sldId id="257" r:id="rId3"/>
    <p:sldId id="258" r:id="rId4"/>
    <p:sldId id="260" r:id="rId5"/>
    <p:sldId id="261" r:id="rId6"/>
    <p:sldId id="264" r:id="rId7"/>
    <p:sldId id="262" r:id="rId8"/>
    <p:sldId id="263" r:id="rId9"/>
    <p:sldId id="265" r:id="rId10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20059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-152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D735F4-E2A6-4FF2-A701-1BDA593E2ED8}" type="datetimeFigureOut">
              <a:rPr lang="zh-TW" altLang="en-US" smtClean="0"/>
              <a:pPr/>
              <a:t>2016/10/17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1D1A19-7283-4C52-B7DE-56CC077D4F8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38158890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2285984" y="110259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 dirty="0"/>
          </a:p>
        </p:txBody>
      </p:sp>
      <p:sp>
        <p:nvSpPr>
          <p:cNvPr id="22" name="直線接點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1" name="橢圓 20"/>
          <p:cNvSpPr/>
          <p:nvPr/>
        </p:nvSpPr>
        <p:spPr bwMode="auto">
          <a:xfrm>
            <a:off x="214282" y="142852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357290" y="121442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橢圓 23"/>
          <p:cNvSpPr/>
          <p:nvPr/>
        </p:nvSpPr>
        <p:spPr bwMode="auto">
          <a:xfrm>
            <a:off x="1000100" y="1714488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橢圓 25"/>
          <p:cNvSpPr/>
          <p:nvPr/>
        </p:nvSpPr>
        <p:spPr bwMode="auto">
          <a:xfrm>
            <a:off x="1500166" y="200024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橢圓 24"/>
          <p:cNvSpPr/>
          <p:nvPr/>
        </p:nvSpPr>
        <p:spPr>
          <a:xfrm>
            <a:off x="1857356" y="57148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pic>
        <p:nvPicPr>
          <p:cNvPr id="32" name="圖片 31" descr="Blue-Robo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57884" y="4214818"/>
            <a:ext cx="2828193" cy="2544360"/>
          </a:xfrm>
          <a:prstGeom prst="rect">
            <a:avLst/>
          </a:prstGeom>
        </p:spPr>
      </p:pic>
      <p:pic>
        <p:nvPicPr>
          <p:cNvPr id="33" name="圖片 32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047970"/>
            <a:ext cx="2071670" cy="810030"/>
          </a:xfrm>
          <a:prstGeom prst="rect">
            <a:avLst/>
          </a:prstGeom>
        </p:spPr>
      </p:pic>
      <p:pic>
        <p:nvPicPr>
          <p:cNvPr id="34" name="圖片 33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00232" y="6047970"/>
            <a:ext cx="2071670" cy="810030"/>
          </a:xfrm>
          <a:prstGeom prst="rect">
            <a:avLst/>
          </a:prstGeom>
        </p:spPr>
      </p:pic>
      <p:pic>
        <p:nvPicPr>
          <p:cNvPr id="35" name="圖片 34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00496" y="6047970"/>
            <a:ext cx="2071670" cy="810030"/>
          </a:xfrm>
          <a:prstGeom prst="rect">
            <a:avLst/>
          </a:prstGeom>
        </p:spPr>
      </p:pic>
      <p:pic>
        <p:nvPicPr>
          <p:cNvPr id="36" name="圖片 35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28926" y="0"/>
            <a:ext cx="2071670" cy="810030"/>
          </a:xfrm>
          <a:prstGeom prst="rect">
            <a:avLst/>
          </a:prstGeom>
        </p:spPr>
      </p:pic>
      <p:pic>
        <p:nvPicPr>
          <p:cNvPr id="37" name="圖片 36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29190" y="0"/>
            <a:ext cx="2071670" cy="810030"/>
          </a:xfrm>
          <a:prstGeom prst="rect">
            <a:avLst/>
          </a:prstGeom>
        </p:spPr>
      </p:pic>
      <p:pic>
        <p:nvPicPr>
          <p:cNvPr id="38" name="圖片 37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29454" y="0"/>
            <a:ext cx="2071670" cy="810030"/>
          </a:xfrm>
          <a:prstGeom prst="rect">
            <a:avLst/>
          </a:prstGeom>
        </p:spPr>
      </p:pic>
      <p:sp>
        <p:nvSpPr>
          <p:cNvPr id="29" name="文字方塊 28"/>
          <p:cNvSpPr txBox="1"/>
          <p:nvPr/>
        </p:nvSpPr>
        <p:spPr>
          <a:xfrm>
            <a:off x="0" y="0"/>
            <a:ext cx="492443" cy="5781599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2000" dirty="0" smtClean="0"/>
              <a:t>（宜蘭縣版學生資訊課程教材）</a:t>
            </a:r>
            <a:r>
              <a:rPr lang="en-US" altLang="zh-TW" sz="2000" dirty="0" smtClean="0"/>
              <a:t>Chrome OS </a:t>
            </a:r>
            <a:r>
              <a:rPr lang="zh-TW" altLang="en-US" sz="2000" dirty="0" smtClean="0"/>
              <a:t>版本</a:t>
            </a:r>
          </a:p>
        </p:txBody>
      </p:sp>
    </p:spTree>
    <p:extLst>
      <p:ext uri="{BB962C8B-B14F-4D97-AF65-F5344CB8AC3E}">
        <p14:creationId xmlns:p14="http://schemas.microsoft.com/office/powerpoint/2010/main" xmlns="" val="165469248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0575-B515-43F6-9860-F2EA49199D55}" type="datetime1">
              <a:rPr lang="zh-TW" altLang="en-US" smtClean="0"/>
              <a:pPr/>
              <a:t>2016/10/17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3840B-4C1B-412E-B048-AB2429D82B2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29484021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BB1B6-50DE-4384-8576-D75025DD4920}" type="datetime1">
              <a:rPr lang="zh-TW" altLang="en-US" smtClean="0"/>
              <a:pPr/>
              <a:t>2016/10/17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3840B-4C1B-412E-B048-AB2429D82B2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882079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111D6-581F-4C91-B446-5D7EF17DC05E}" type="datetime1">
              <a:rPr lang="zh-TW" altLang="en-US" smtClean="0"/>
              <a:pPr/>
              <a:t>2016/10/17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3840B-4C1B-412E-B048-AB2429D82B2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37606591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 dirty="0"/>
          </a:p>
        </p:txBody>
      </p:sp>
      <p:pic>
        <p:nvPicPr>
          <p:cNvPr id="11" name="圖片 10" descr="winbu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8104713">
            <a:off x="105832" y="70208"/>
            <a:ext cx="978412" cy="906662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142844" y="6503839"/>
            <a:ext cx="525658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1600" dirty="0" smtClean="0"/>
              <a:t>（宜蘭縣版學生資訊課程教材）</a:t>
            </a:r>
            <a:r>
              <a:rPr lang="en-US" altLang="zh-TW" sz="1600" dirty="0" smtClean="0"/>
              <a:t>Chrome OS </a:t>
            </a:r>
            <a:r>
              <a:rPr lang="zh-TW" altLang="en-US" sz="1600" dirty="0" smtClean="0"/>
              <a:t>版本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60A60-B6A6-4F02-B25D-39C086CF7D28}" type="datetime1">
              <a:rPr lang="zh-TW" altLang="en-US" smtClean="0"/>
              <a:pPr/>
              <a:t>2016/10/17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3840B-4C1B-412E-B048-AB2429D82B2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39721848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E843904E-4E09-4475-89AE-3E058E39CA9D}" type="datetime1">
              <a:rPr lang="zh-TW" altLang="en-US" smtClean="0"/>
              <a:pPr/>
              <a:t>2016/10/17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9" name="矩形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直線接點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直線接點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矩形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橢圓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橢圓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橢圓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橢圓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直線接點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E243840B-4C1B-412E-B048-AB2429D82B2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290297949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A748A-B7D7-4043-9D90-0709750116A7}" type="datetime1">
              <a:rPr lang="zh-TW" altLang="en-US" smtClean="0"/>
              <a:pPr/>
              <a:t>2016/10/17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3840B-4C1B-412E-B048-AB2429D82B2F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xmlns="" val="38613995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EF304-44D8-477E-A81F-838E8183F7CC}" type="datetime1">
              <a:rPr lang="zh-TW" altLang="en-US" smtClean="0"/>
              <a:pPr/>
              <a:t>2016/10/17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3840B-4C1B-412E-B048-AB2429D82B2F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2" name="文字版面配置區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4" name="文字版面配置區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xmlns="" val="28925461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F7D4E31-54CC-4DF3-AA95-E85462C9EB37}" type="datetime1">
              <a:rPr lang="zh-TW" altLang="en-US" smtClean="0"/>
              <a:pPr/>
              <a:t>2016/10/17</a:t>
            </a:fld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243840B-4C1B-412E-B048-AB2429D82B2F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13217469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288B7-96BE-433D-8716-3908CF3BF4E4}" type="datetime1">
              <a:rPr lang="zh-TW" altLang="en-US" smtClean="0"/>
              <a:pPr/>
              <a:t>2016/10/17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3840B-4C1B-412E-B048-AB2429D82B2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4291548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橢圓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內容版面配置區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1" name="日期版面配置區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C8620FE-4421-4AF1-AD9F-3198885D0F51}" type="datetime1">
              <a:rPr lang="zh-TW" altLang="en-US" smtClean="0"/>
              <a:pPr/>
              <a:t>2016/10/17</a:t>
            </a:fld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243840B-4C1B-412E-B048-AB2429D82B2F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3" name="頁尾版面配置區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145071103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橢圓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線接點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直線接點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日期版面配置區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BE17654-A1C0-4A15-AFE8-C8624CCBB131}" type="datetime1">
              <a:rPr lang="zh-TW" altLang="en-US" smtClean="0"/>
              <a:pPr/>
              <a:t>2016/10/17</a:t>
            </a:fld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243840B-4C1B-412E-B048-AB2429D82B2F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1" name="頁尾版面配置區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26355500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29A537AF-79BB-4EF6-843C-677D29A76ABC}" type="datetime1">
              <a:rPr lang="zh-TW" altLang="en-US" smtClean="0"/>
              <a:pPr/>
              <a:t>2016/10/17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橢圓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243840B-4C1B-412E-B048-AB2429D82B2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2965488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sz="4000" dirty="0" smtClean="0"/>
              <a:t>快樂</a:t>
            </a:r>
            <a:r>
              <a:rPr lang="en-US" altLang="zh-TW" sz="4000" dirty="0" smtClean="0"/>
              <a:t>E</a:t>
            </a:r>
            <a:r>
              <a:rPr lang="zh-TW" altLang="en-US" sz="4000" dirty="0" smtClean="0"/>
              <a:t>學院</a:t>
            </a:r>
            <a:r>
              <a:rPr lang="zh-TW" altLang="en-US" dirty="0" smtClean="0"/>
              <a:t> 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xmlns="" val="3604945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01040" y="323406"/>
            <a:ext cx="7467600" cy="1143000"/>
          </a:xfrm>
        </p:spPr>
        <p:txBody>
          <a:bodyPr/>
          <a:lstStyle/>
          <a:p>
            <a:r>
              <a:rPr lang="zh-TW" altLang="en-US" dirty="0" smtClean="0"/>
              <a:t>快樂</a:t>
            </a:r>
            <a:r>
              <a:rPr lang="en-US" altLang="zh-TW" dirty="0" smtClean="0"/>
              <a:t>e</a:t>
            </a:r>
            <a:r>
              <a:rPr lang="zh-TW" altLang="en-US" dirty="0" smtClean="0"/>
              <a:t>學院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cap="none" dirty="0" smtClean="0"/>
              <a:t>http://std.ilc.edu.tw</a:t>
            </a:r>
            <a:endParaRPr lang="zh-TW" altLang="en-US" cap="none" dirty="0"/>
          </a:p>
        </p:txBody>
      </p:sp>
      <p:pic>
        <p:nvPicPr>
          <p:cNvPr id="3" name="圖片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480756" y="1466406"/>
            <a:ext cx="5908167" cy="4928458"/>
          </a:xfrm>
          <a:prstGeom prst="rect">
            <a:avLst/>
          </a:prstGeom>
        </p:spPr>
      </p:pic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3840B-4C1B-412E-B048-AB2429D82B2F}" type="slidenum">
              <a:rPr lang="zh-TW" altLang="en-US" smtClean="0"/>
              <a:pPr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105662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快樂</a:t>
            </a:r>
            <a:r>
              <a:rPr lang="en-US" altLang="zh-TW" dirty="0"/>
              <a:t>e</a:t>
            </a:r>
            <a:r>
              <a:rPr lang="zh-TW" altLang="en-US" dirty="0"/>
              <a:t>學院</a:t>
            </a:r>
          </a:p>
        </p:txBody>
      </p:sp>
      <p:sp>
        <p:nvSpPr>
          <p:cNvPr id="3" name="內容版面配置區 3"/>
          <p:cNvSpPr txBox="1">
            <a:spLocks/>
          </p:cNvSpPr>
          <p:nvPr/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/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dirty="0" smtClean="0"/>
              <a:t>快樂</a:t>
            </a:r>
            <a:r>
              <a:rPr lang="en-US" altLang="zh-TW" dirty="0" smtClean="0"/>
              <a:t>E</a:t>
            </a:r>
            <a:r>
              <a:rPr lang="zh-TW" altLang="en-US" dirty="0" smtClean="0"/>
              <a:t>學院是與宜蘭縣國中小學生數位學習息息相關的網站，內含許多重要的資訊。</a:t>
            </a:r>
            <a:endParaRPr lang="en-US" altLang="zh-TW" dirty="0" smtClean="0"/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3840B-4C1B-412E-B048-AB2429D82B2F}" type="slidenum">
              <a:rPr lang="zh-TW" altLang="en-US" smtClean="0"/>
              <a:pPr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695227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學生登入</a:t>
            </a:r>
          </a:p>
        </p:txBody>
      </p:sp>
      <p:sp>
        <p:nvSpPr>
          <p:cNvPr id="3" name="內容版面配置區 3"/>
          <p:cNvSpPr txBox="1">
            <a:spLocks/>
          </p:cNvSpPr>
          <p:nvPr/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/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dirty="0"/>
              <a:t>有關於學生帳號密碼的註冊與相關事項的處理說明。</a:t>
            </a:r>
          </a:p>
          <a:p>
            <a:endParaRPr lang="zh-TW" altLang="en-US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632700" y="2621280"/>
            <a:ext cx="3292099" cy="2823711"/>
          </a:xfrm>
          <a:prstGeom prst="rect">
            <a:avLst/>
          </a:prstGeom>
        </p:spPr>
      </p:pic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3840B-4C1B-412E-B048-AB2429D82B2F}" type="slidenum">
              <a:rPr lang="zh-TW" altLang="en-US" smtClean="0"/>
              <a:pPr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606894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最新訊息</a:t>
            </a:r>
            <a:endParaRPr lang="zh-TW" altLang="en-US" dirty="0"/>
          </a:p>
        </p:txBody>
      </p:sp>
      <p:sp>
        <p:nvSpPr>
          <p:cNvPr id="3" name="內容版面配置區 3"/>
          <p:cNvSpPr txBox="1">
            <a:spLocks/>
          </p:cNvSpPr>
          <p:nvPr/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/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dirty="0" smtClean="0"/>
              <a:t>宣布比賽與重要活動訊息。</a:t>
            </a:r>
            <a:endParaRPr lang="zh-TW" altLang="en-US" dirty="0"/>
          </a:p>
          <a:p>
            <a:endParaRPr lang="zh-TW" altLang="en-US" dirty="0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184779" y="2283758"/>
            <a:ext cx="4740021" cy="4057606"/>
          </a:xfrm>
          <a:prstGeom prst="rect">
            <a:avLst/>
          </a:prstGeom>
        </p:spPr>
      </p:pic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3840B-4C1B-412E-B048-AB2429D82B2F}" type="slidenum">
              <a:rPr lang="zh-TW" altLang="en-US" smtClean="0"/>
              <a:pPr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3641033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訊息公告</a:t>
            </a:r>
            <a:endParaRPr lang="zh-TW" altLang="en-US" dirty="0"/>
          </a:p>
        </p:txBody>
      </p:sp>
      <p:sp>
        <p:nvSpPr>
          <p:cNvPr id="3" name="內容版面配置區 3"/>
          <p:cNvSpPr txBox="1">
            <a:spLocks/>
          </p:cNvSpPr>
          <p:nvPr/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/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dirty="0" smtClean="0"/>
              <a:t>發布與學生相關的訊息。</a:t>
            </a:r>
            <a:endParaRPr lang="zh-TW" altLang="en-US" dirty="0"/>
          </a:p>
          <a:p>
            <a:endParaRPr lang="zh-TW" altLang="en-US" dirty="0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625661" y="2108263"/>
            <a:ext cx="5038725" cy="3857625"/>
          </a:xfrm>
          <a:prstGeom prst="rect">
            <a:avLst/>
          </a:prstGeom>
        </p:spPr>
      </p:pic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3840B-4C1B-412E-B048-AB2429D82B2F}" type="slidenum">
              <a:rPr lang="zh-TW" altLang="en-US" smtClean="0"/>
              <a:pPr/>
              <a:t>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2130934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成績查詢</a:t>
            </a:r>
            <a:endParaRPr lang="zh-TW" altLang="en-US" dirty="0"/>
          </a:p>
        </p:txBody>
      </p:sp>
      <p:sp>
        <p:nvSpPr>
          <p:cNvPr id="3" name="內容版面配置區 3"/>
          <p:cNvSpPr txBox="1">
            <a:spLocks/>
          </p:cNvSpPr>
          <p:nvPr/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/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dirty="0" smtClean="0"/>
              <a:t>查詢與學生相關的資訊，例如：</a:t>
            </a:r>
            <a:r>
              <a:rPr lang="en-US" altLang="zh-TW" dirty="0" smtClean="0"/>
              <a:t>e</a:t>
            </a:r>
            <a:r>
              <a:rPr lang="zh-TW" altLang="en-US" dirty="0" smtClean="0"/>
              <a:t>幣查詢說明等。</a:t>
            </a:r>
            <a:endParaRPr lang="zh-TW" altLang="en-US" dirty="0"/>
          </a:p>
          <a:p>
            <a:endParaRPr lang="zh-TW" altLang="en-US" dirty="0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328666" y="3251454"/>
            <a:ext cx="2095500" cy="1866900"/>
          </a:xfrm>
          <a:prstGeom prst="rect">
            <a:avLst/>
          </a:prstGeom>
        </p:spPr>
      </p:pic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3840B-4C1B-412E-B048-AB2429D82B2F}" type="slidenum">
              <a:rPr lang="zh-TW" altLang="en-US" smtClean="0"/>
              <a:pPr/>
              <a:t>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3132133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重要網站連結</a:t>
            </a:r>
            <a:endParaRPr lang="zh-TW" altLang="en-US" dirty="0"/>
          </a:p>
        </p:txBody>
      </p:sp>
      <p:sp>
        <p:nvSpPr>
          <p:cNvPr id="3" name="內容版面配置區 3"/>
          <p:cNvSpPr txBox="1">
            <a:spLocks/>
          </p:cNvSpPr>
          <p:nvPr/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/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dirty="0" smtClean="0"/>
              <a:t>常用的學習相關網站。</a:t>
            </a:r>
            <a:endParaRPr lang="zh-TW" altLang="en-US" dirty="0"/>
          </a:p>
          <a:p>
            <a:endParaRPr lang="zh-TW" altLang="en-US" dirty="0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715702" y="2359342"/>
            <a:ext cx="1590675" cy="1847850"/>
          </a:xfrm>
          <a:prstGeom prst="rect">
            <a:avLst/>
          </a:prstGeom>
        </p:spPr>
      </p:pic>
      <p:pic>
        <p:nvPicPr>
          <p:cNvPr id="7" name="圖片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003417" y="2313940"/>
            <a:ext cx="2038350" cy="4400550"/>
          </a:xfrm>
          <a:prstGeom prst="rect">
            <a:avLst/>
          </a:prstGeom>
        </p:spPr>
      </p:pic>
      <p:sp>
        <p:nvSpPr>
          <p:cNvPr id="8" name="投影片編號版面配置區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3840B-4C1B-412E-B048-AB2429D82B2F}" type="slidenum">
              <a:rPr lang="zh-TW" altLang="en-US" smtClean="0"/>
              <a:pPr/>
              <a:t>8</a:t>
            </a:fld>
            <a:endParaRPr lang="zh-TW" altLang="en-US"/>
          </a:p>
        </p:txBody>
      </p:sp>
      <p:pic>
        <p:nvPicPr>
          <p:cNvPr id="9" name="圖片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42117" y="2483167"/>
            <a:ext cx="2209800" cy="1724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969099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其他重要議題專區</a:t>
            </a:r>
            <a:endParaRPr lang="zh-TW" altLang="en-US" dirty="0"/>
          </a:p>
        </p:txBody>
      </p:sp>
      <p:sp>
        <p:nvSpPr>
          <p:cNvPr id="3" name="內容版面配置區 3"/>
          <p:cNvSpPr txBox="1">
            <a:spLocks/>
          </p:cNvSpPr>
          <p:nvPr/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/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TW" altLang="en-US" dirty="0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95134" y="2561272"/>
            <a:ext cx="2047875" cy="2466975"/>
          </a:xfrm>
          <a:prstGeom prst="rect">
            <a:avLst/>
          </a:prstGeom>
        </p:spPr>
      </p:pic>
      <p:pic>
        <p:nvPicPr>
          <p:cNvPr id="7" name="圖片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750052" y="2561272"/>
            <a:ext cx="2247900" cy="1619250"/>
          </a:xfrm>
          <a:prstGeom prst="rect">
            <a:avLst/>
          </a:prstGeom>
        </p:spPr>
      </p:pic>
      <p:sp>
        <p:nvSpPr>
          <p:cNvPr id="8" name="投影片編號版面配置區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3840B-4C1B-412E-B048-AB2429D82B2F}" type="slidenum">
              <a:rPr lang="zh-TW" altLang="en-US" smtClean="0"/>
              <a:pPr/>
              <a:t>9</a:t>
            </a:fld>
            <a:endParaRPr lang="zh-TW" altLang="en-US"/>
          </a:p>
        </p:txBody>
      </p:sp>
      <p:pic>
        <p:nvPicPr>
          <p:cNvPr id="9" name="圖片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543204" y="2561272"/>
            <a:ext cx="1790700" cy="1285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72267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佈景主題4">
  <a:themeElements>
    <a:clrScheme name="地鐵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壁窗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壁窗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佈景主題4" id="{94F7EC55-DA80-4539-B031-12A7D81C1CD8}" vid="{A238DD41-D114-478D-93DF-C36CCA88D366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佈景主題4</Template>
  <TotalTime>65</TotalTime>
  <Words>98</Words>
  <Application>Microsoft Office PowerPoint</Application>
  <PresentationFormat>如螢幕大小 (4:3)</PresentationFormat>
  <Paragraphs>23</Paragraphs>
  <Slides>9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9</vt:i4>
      </vt:variant>
    </vt:vector>
  </HeadingPairs>
  <TitlesOfParts>
    <vt:vector size="10" baseType="lpstr">
      <vt:lpstr>佈景主題4</vt:lpstr>
      <vt:lpstr>快樂E學院 </vt:lpstr>
      <vt:lpstr>快樂e學院 http://std.ilc.edu.tw</vt:lpstr>
      <vt:lpstr>快樂e學院</vt:lpstr>
      <vt:lpstr>學生登入</vt:lpstr>
      <vt:lpstr>最新訊息</vt:lpstr>
      <vt:lpstr>訊息公告</vt:lpstr>
      <vt:lpstr>成績查詢</vt:lpstr>
      <vt:lpstr>重要網站連結</vt:lpstr>
      <vt:lpstr>其他重要議題專區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Hangouts</dc:title>
  <dc:creator>湘</dc:creator>
  <cp:lastModifiedBy>1007</cp:lastModifiedBy>
  <cp:revision>10</cp:revision>
  <dcterms:created xsi:type="dcterms:W3CDTF">2015-07-21T06:57:39Z</dcterms:created>
  <dcterms:modified xsi:type="dcterms:W3CDTF">2016-10-17T04:43:00Z</dcterms:modified>
</cp:coreProperties>
</file>