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46199-C802-4722-ACC9-04B3F6D9CCFE}" type="datetime1">
              <a:rPr lang="zh-TW" altLang="en-US" smtClean="0"/>
              <a:pPr/>
              <a:t>2016/10/25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E6EA-79A6-41D0-A69A-F836FB3449FC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CD3F-5C11-448C-B441-358ED82B9EE6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2ABA50-2F24-4E57-819D-B8F16945C5E9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4777BF-CB34-483A-9CC0-40DDA84E3958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218D-8DF8-4063-8371-7E575B693403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93D5-9D16-4762-947E-441835B51F06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3D9A94-897F-41E6-B0A8-941C669F7BE1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8883-05E3-48E8-B10A-501EF0C4D907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BBED4-3F5C-47E1-AB5A-1D689F6650DB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440CA4-4DF0-4ED7-B5D6-49F81E3AAD0F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F717E0-AF87-4024-A9CF-BA09E8A389F1}" type="datetime1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翻譯網頁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從</a:t>
            </a:r>
            <a:r>
              <a:rPr lang="en-US" altLang="zh-TW" dirty="0"/>
              <a:t>G</a:t>
            </a:r>
            <a:r>
              <a:rPr lang="en-US" altLang="zh-TW" cap="none" dirty="0"/>
              <a:t>oogle</a:t>
            </a:r>
            <a:r>
              <a:rPr lang="zh-TW" altLang="en-US" dirty="0" smtClean="0"/>
              <a:t>翻譯翻譯網頁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7540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翻譯貼上網址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3438" y="1785926"/>
            <a:ext cx="666845" cy="144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52570" y="2970100"/>
            <a:ext cx="3627701" cy="8909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點選翻譯結果區的網址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926" y="1857364"/>
            <a:ext cx="934737" cy="1440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148871" y="2945971"/>
            <a:ext cx="1647265" cy="41102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91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翻譯過的網址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7200"/>
            <a:ext cx="7467600" cy="419847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5206" y="857232"/>
            <a:ext cx="842927" cy="1440000"/>
          </a:xfrm>
          <a:prstGeom prst="rect">
            <a:avLst/>
          </a:prstGeom>
        </p:spPr>
      </p:pic>
      <p:sp>
        <p:nvSpPr>
          <p:cNvPr id="9" name="頁尾版面配置區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7088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從搜尋網頁翻譯網頁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1807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點選「翻譯這個網頁」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16" y="1071546"/>
            <a:ext cx="666845" cy="1440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051721" y="3123473"/>
            <a:ext cx="792088" cy="305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6972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翻譯過的網址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0892" y="1142984"/>
            <a:ext cx="934737" cy="144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22289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126</Words>
  <Application>Microsoft Office PowerPoint</Application>
  <PresentationFormat>如螢幕大小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壁窗</vt:lpstr>
      <vt:lpstr>翻譯網頁</vt:lpstr>
      <vt:lpstr>從Google翻譯翻譯網頁</vt:lpstr>
      <vt:lpstr>在Google翻譯貼上網址</vt:lpstr>
      <vt:lpstr>點選翻譯結果區的網址</vt:lpstr>
      <vt:lpstr>翻譯過的網址</vt:lpstr>
      <vt:lpstr>從搜尋網頁翻譯網頁</vt:lpstr>
      <vt:lpstr>點選「翻譯這個網頁」</vt:lpstr>
      <vt:lpstr>翻譯過的網址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19</cp:revision>
  <dcterms:created xsi:type="dcterms:W3CDTF">2015-04-06T07:01:24Z</dcterms:created>
  <dcterms:modified xsi:type="dcterms:W3CDTF">2016-10-25T02:19:06Z</dcterms:modified>
</cp:coreProperties>
</file>