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8A8528B-8016-4BA3-95F8-53C0A1E78A64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52CC-E32A-4CD3-A26D-988064EFBE5C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D83A-52A2-4805-AE22-248DF835373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BFEA13-2A6F-41D7-9213-2E39B96C5B3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A965B23-CC4B-488B-AB8F-93B65256699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DB23-3F2D-4F06-A704-FA9D93ED91F6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A373-40F7-4CBF-B4E7-AE922793139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FA9A7E-49D4-4268-A440-2551B89E7FE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7C3D-852A-4771-8336-0B1A3D66FB46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286F16-8E27-4765-9017-42C95CD6B44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F29C21-4895-45DB-A6F1-83CED48F2A9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7B5962-5D35-415B-9A91-D670A43D036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G</a:t>
            </a:r>
            <a:r>
              <a:rPr lang="en-US" altLang="zh-TW" cap="none" dirty="0" smtClean="0"/>
              <a:t>oogle</a:t>
            </a:r>
            <a:r>
              <a:rPr lang="zh-TW" altLang="en-US" cap="none" dirty="0" smtClean="0"/>
              <a:t>翻</a:t>
            </a:r>
            <a:r>
              <a:rPr lang="zh-TW" altLang="en-US" cap="none" dirty="0"/>
              <a:t>譯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6" name="矩形 5"/>
          <p:cNvSpPr/>
          <p:nvPr/>
        </p:nvSpPr>
        <p:spPr>
          <a:xfrm>
            <a:off x="428596" y="5555843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036" y="4371970"/>
            <a:ext cx="666845" cy="144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9963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2918" y="2639572"/>
            <a:ext cx="934737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0146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2" cy="432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556792"/>
            <a:ext cx="842927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85984" y="2500306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3169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搜尋列輸入「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翻譯」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2" cy="4320000"/>
          </a:xfrm>
        </p:spPr>
      </p:pic>
      <p:sp>
        <p:nvSpPr>
          <p:cNvPr id="5" name="矩形 4"/>
          <p:cNvSpPr/>
          <p:nvPr/>
        </p:nvSpPr>
        <p:spPr>
          <a:xfrm>
            <a:off x="1043608" y="1700808"/>
            <a:ext cx="670872" cy="22799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207" y="1456719"/>
            <a:ext cx="1440000" cy="1440000"/>
          </a:xfrm>
          <a:prstGeom prst="rect">
            <a:avLst/>
          </a:prstGeom>
        </p:spPr>
      </p:pic>
      <p:sp>
        <p:nvSpPr>
          <p:cNvPr id="11" name="頁尾版面配置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000" y="1548000"/>
            <a:ext cx="7674583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翻譯」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42976" y="4293096"/>
            <a:ext cx="720080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1416" y="3328205"/>
            <a:ext cx="1440000" cy="1440000"/>
          </a:xfrm>
          <a:prstGeom prst="rect">
            <a:avLst/>
          </a:prstGeom>
        </p:spPr>
      </p:pic>
      <p:sp>
        <p:nvSpPr>
          <p:cNvPr id="12" name="頁尾版面配置區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8691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49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選擇翻譯語言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199971" y="2711770"/>
            <a:ext cx="1300723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00034" y="2711770"/>
            <a:ext cx="1440160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1857364"/>
            <a:ext cx="1440000" cy="1440000"/>
          </a:xfrm>
          <a:prstGeom prst="rect">
            <a:avLst/>
          </a:prstGeom>
        </p:spPr>
      </p:pic>
      <p:sp>
        <p:nvSpPr>
          <p:cNvPr id="12" name="頁尾版面配置區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1340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49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輸入翻譯</a:t>
            </a:r>
            <a:r>
              <a:rPr lang="zh-TW" altLang="en-US" dirty="0"/>
              <a:t>內容</a:t>
            </a:r>
          </a:p>
        </p:txBody>
      </p:sp>
      <p:sp>
        <p:nvSpPr>
          <p:cNvPr id="6" name="矩形 5"/>
          <p:cNvSpPr/>
          <p:nvPr/>
        </p:nvSpPr>
        <p:spPr>
          <a:xfrm>
            <a:off x="571472" y="2924944"/>
            <a:ext cx="3691333" cy="8640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384944"/>
            <a:ext cx="1440000" cy="144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1689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翻譯結果會出現在右側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49" cy="4320000"/>
          </a:xfrm>
        </p:spPr>
      </p:pic>
      <p:sp>
        <p:nvSpPr>
          <p:cNvPr id="7" name="矩形 6"/>
          <p:cNvSpPr/>
          <p:nvPr/>
        </p:nvSpPr>
        <p:spPr>
          <a:xfrm>
            <a:off x="4225316" y="2924944"/>
            <a:ext cx="3691333" cy="8640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892" y="1428736"/>
            <a:ext cx="1440000" cy="1440000"/>
          </a:xfrm>
          <a:prstGeom prst="rect">
            <a:avLst/>
          </a:prstGeom>
        </p:spPr>
      </p:pic>
      <p:sp>
        <p:nvSpPr>
          <p:cNvPr id="9" name="頁尾版面配置區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69533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143</Words>
  <Application>Microsoft Office PowerPoint</Application>
  <PresentationFormat>如螢幕大小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壁窗</vt:lpstr>
      <vt:lpstr>Google翻譯</vt:lpstr>
      <vt:lpstr>點選左下方「開始」，打開選單</vt:lpstr>
      <vt:lpstr>點選「所有應用程式」</vt:lpstr>
      <vt:lpstr>點選「Chrome」圖示</vt:lpstr>
      <vt:lpstr>搜尋列輸入「Google翻譯」</vt:lpstr>
      <vt:lpstr>點選「Google翻譯」</vt:lpstr>
      <vt:lpstr>選擇翻譯語言</vt:lpstr>
      <vt:lpstr>輸入翻譯內容</vt:lpstr>
      <vt:lpstr>翻譯結果會出現在右側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20</cp:revision>
  <dcterms:created xsi:type="dcterms:W3CDTF">2015-04-06T07:01:24Z</dcterms:created>
  <dcterms:modified xsi:type="dcterms:W3CDTF">2016-10-17T03:28:07Z</dcterms:modified>
</cp:coreProperties>
</file>