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線上英漢字</a:t>
            </a:r>
            <a:r>
              <a:rPr lang="zh-TW" altLang="en-US" dirty="0"/>
              <a:t>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輸入英文單字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6" r="16934" b="16459"/>
          <a:stretch/>
        </p:blipFill>
        <p:spPr>
          <a:xfrm>
            <a:off x="666942" y="1844824"/>
            <a:ext cx="7048115" cy="3600000"/>
          </a:xfrm>
        </p:spPr>
      </p:pic>
      <p:sp>
        <p:nvSpPr>
          <p:cNvPr id="5" name="矩形 4"/>
          <p:cNvSpPr/>
          <p:nvPr/>
        </p:nvSpPr>
        <p:spPr>
          <a:xfrm>
            <a:off x="1619672" y="3458080"/>
            <a:ext cx="1296144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378080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17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/>
              <a:t>S</a:t>
            </a:r>
            <a:r>
              <a:rPr lang="en-US" altLang="zh-TW" dirty="0" smtClean="0"/>
              <a:t>ubmit</a:t>
            </a:r>
            <a:r>
              <a:rPr lang="zh-TW" altLang="en-US" dirty="0" smtClean="0"/>
              <a:t>」按鈕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6" r="16934" b="16459"/>
          <a:stretch/>
        </p:blipFill>
        <p:spPr>
          <a:xfrm>
            <a:off x="666942" y="1844824"/>
            <a:ext cx="7048115" cy="3600000"/>
          </a:xfrm>
        </p:spPr>
      </p:pic>
      <p:sp>
        <p:nvSpPr>
          <p:cNvPr id="5" name="矩形 4"/>
          <p:cNvSpPr/>
          <p:nvPr/>
        </p:nvSpPr>
        <p:spPr>
          <a:xfrm>
            <a:off x="2771800" y="3458081"/>
            <a:ext cx="576064" cy="3309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58081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27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顯示查詢</a:t>
            </a:r>
            <a:r>
              <a:rPr lang="zh-TW" altLang="en-US" dirty="0" smtClean="0"/>
              <a:t>結果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191367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121442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2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開啟英漢字典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19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714620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465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" y="16200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8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搜尋列輸入「顏氏美語」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43608" y="1772816"/>
            <a:ext cx="864096" cy="2427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9405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點選「顏氏美語」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352730" y="2924944"/>
            <a:ext cx="576064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207167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68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顯示「顏氏美語字典」查詢介面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" y="1587980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35716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查詢英文單字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270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93</Words>
  <Application>Microsoft Office PowerPoint</Application>
  <PresentationFormat>如螢幕大小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壁窗</vt:lpstr>
      <vt:lpstr>線上英漢字典</vt:lpstr>
      <vt:lpstr>開啟英漢字典</vt:lpstr>
      <vt:lpstr>點選左下方「開始」，打開選單</vt:lpstr>
      <vt:lpstr>點選「所有應用程式」</vt:lpstr>
      <vt:lpstr>點選「Chrome」圖示</vt:lpstr>
      <vt:lpstr>搜尋列輸入「顏氏美語」</vt:lpstr>
      <vt:lpstr>點選「顏氏美語」</vt:lpstr>
      <vt:lpstr>顯示「顏氏美語字典」查詢介面</vt:lpstr>
      <vt:lpstr>查詢英文單字</vt:lpstr>
      <vt:lpstr>輸入英文單字</vt:lpstr>
      <vt:lpstr>點選「Submit」按鈕</vt:lpstr>
      <vt:lpstr>顯示查詢結果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26</cp:revision>
  <dcterms:created xsi:type="dcterms:W3CDTF">2015-04-06T07:01:24Z</dcterms:created>
  <dcterms:modified xsi:type="dcterms:W3CDTF">2016-10-17T04:33:39Z</dcterms:modified>
</cp:coreProperties>
</file>