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59" r:id="rId4"/>
    <p:sldId id="260" r:id="rId5"/>
    <p:sldId id="261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268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線上中文詞典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點選「部首索引」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7" t="8076" r="12884" b="11314"/>
          <a:stretch/>
        </p:blipFill>
        <p:spPr>
          <a:xfrm>
            <a:off x="1000100" y="1628800"/>
            <a:ext cx="6572296" cy="39800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4" y="3258427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2428868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7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選擇部首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3" t="8076" r="20512" b="6169"/>
          <a:stretch/>
        </p:blipFill>
        <p:spPr>
          <a:xfrm>
            <a:off x="1527561" y="1569098"/>
            <a:ext cx="5326877" cy="4320480"/>
          </a:xfrm>
        </p:spPr>
      </p:pic>
      <p:sp>
        <p:nvSpPr>
          <p:cNvPr id="5" name="矩形 4"/>
          <p:cNvSpPr/>
          <p:nvPr/>
        </p:nvSpPr>
        <p:spPr>
          <a:xfrm>
            <a:off x="1907704" y="3729338"/>
            <a:ext cx="414507" cy="4197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594" y="2884893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6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點選要查詢的字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5" t="8076" r="20791" b="11314"/>
          <a:stretch/>
        </p:blipFill>
        <p:spPr>
          <a:xfrm>
            <a:off x="1491000" y="1556792"/>
            <a:ext cx="5400000" cy="4093550"/>
          </a:xfrm>
        </p:spPr>
      </p:pic>
      <p:sp>
        <p:nvSpPr>
          <p:cNvPr id="5" name="矩形 4"/>
          <p:cNvSpPr/>
          <p:nvPr/>
        </p:nvSpPr>
        <p:spPr>
          <a:xfrm>
            <a:off x="2786050" y="4429132"/>
            <a:ext cx="400257" cy="4277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3429000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7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3" t="8077" r="19827" b="16459"/>
          <a:stretch/>
        </p:blipFill>
        <p:spPr>
          <a:xfrm>
            <a:off x="1491000" y="1700808"/>
            <a:ext cx="5400000" cy="389508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7144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從筆畫查詢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點選「筆畫索引」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7620" y="3286124"/>
            <a:ext cx="857256" cy="3327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500306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0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選擇筆畫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9" t="8076" r="20791" b="35325"/>
          <a:stretch/>
        </p:blipFill>
        <p:spPr>
          <a:xfrm>
            <a:off x="863728" y="1772816"/>
            <a:ext cx="6654543" cy="36000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714620"/>
            <a:ext cx="934737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00364" y="3283544"/>
            <a:ext cx="642942" cy="35977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002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選擇部首或「全部」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9" t="8076" r="21755" b="6169"/>
          <a:stretch/>
        </p:blipFill>
        <p:spPr>
          <a:xfrm>
            <a:off x="1491000" y="1556792"/>
            <a:ext cx="5400000" cy="4500001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508" y="2168033"/>
            <a:ext cx="842927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63888" y="2687525"/>
            <a:ext cx="418175" cy="30942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27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點選要查詢的字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4" t="8076" r="21755" b="6169"/>
          <a:stretch/>
        </p:blipFill>
        <p:spPr>
          <a:xfrm>
            <a:off x="1491000" y="1628800"/>
            <a:ext cx="5400000" cy="442623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804931"/>
            <a:ext cx="1440000" cy="144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91001" y="4293096"/>
            <a:ext cx="38100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21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8" t="8076" r="19827" b="6169"/>
          <a:stretch/>
        </p:blipFill>
        <p:spPr>
          <a:xfrm>
            <a:off x="1491000" y="1628800"/>
            <a:ext cx="5400000" cy="4354839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262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7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開啟中文詞典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9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從字音查詢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1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點選「字音索引」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14876" y="3286124"/>
            <a:ext cx="865236" cy="3589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455" y="364502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選擇注音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8" t="8075" r="20792" b="19889"/>
          <a:stretch/>
        </p:blipFill>
        <p:spPr>
          <a:xfrm>
            <a:off x="1491000" y="1713999"/>
            <a:ext cx="5400000" cy="3718034"/>
          </a:xfrm>
        </p:spPr>
      </p:pic>
      <p:sp>
        <p:nvSpPr>
          <p:cNvPr id="5" name="矩形 4"/>
          <p:cNvSpPr/>
          <p:nvPr/>
        </p:nvSpPr>
        <p:spPr>
          <a:xfrm>
            <a:off x="3347864" y="2857496"/>
            <a:ext cx="366880" cy="3617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249" y="231293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1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選擇注音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9" t="8076" r="20791" b="13029"/>
          <a:stretch/>
        </p:blipFill>
        <p:spPr>
          <a:xfrm>
            <a:off x="1491000" y="1608958"/>
            <a:ext cx="5400000" cy="4072132"/>
          </a:xfrm>
        </p:spPr>
      </p:pic>
      <p:sp>
        <p:nvSpPr>
          <p:cNvPr id="5" name="矩形 4"/>
          <p:cNvSpPr/>
          <p:nvPr/>
        </p:nvSpPr>
        <p:spPr>
          <a:xfrm>
            <a:off x="4214810" y="4286256"/>
            <a:ext cx="642942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573136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2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選擇要查詢的字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4" t="8076" r="20791" b="43901"/>
          <a:stretch/>
        </p:blipFill>
        <p:spPr>
          <a:xfrm>
            <a:off x="1002430" y="1844824"/>
            <a:ext cx="6377139" cy="2880000"/>
          </a:xfrm>
        </p:spPr>
      </p:pic>
      <p:sp>
        <p:nvSpPr>
          <p:cNvPr id="6" name="矩形 5"/>
          <p:cNvSpPr/>
          <p:nvPr/>
        </p:nvSpPr>
        <p:spPr>
          <a:xfrm>
            <a:off x="4225833" y="3714752"/>
            <a:ext cx="417605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0999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8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顯示查詢</a:t>
            </a:r>
            <a:r>
              <a:rPr lang="zh-TW" altLang="en-US" dirty="0" smtClean="0"/>
              <a:t>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3" t="8077" r="18862" b="19889"/>
          <a:stretch/>
        </p:blipFill>
        <p:spPr>
          <a:xfrm>
            <a:off x="1491000" y="1772816"/>
            <a:ext cx="5400000" cy="365806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8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5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70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857496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82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785926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5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搜尋列輸入「國語小字典」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43608" y="1700808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57161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點選「國語小字典」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187624" y="2996952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24288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3" t="8076" r="7291" b="11314"/>
          <a:stretch/>
        </p:blipFill>
        <p:spPr>
          <a:xfrm>
            <a:off x="611560" y="1628800"/>
            <a:ext cx="7452000" cy="3980048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42873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 smtClean="0"/>
              <a:t>部首找字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72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136</Words>
  <Application>Microsoft Office PowerPoint</Application>
  <PresentationFormat>如螢幕大小 (4:3)</PresentationFormat>
  <Paragraphs>28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壁窗</vt:lpstr>
      <vt:lpstr>線上中文詞典</vt:lpstr>
      <vt:lpstr>開啟中文詞典</vt:lpstr>
      <vt:lpstr>點選左下方「開始」，打開選單</vt:lpstr>
      <vt:lpstr>點選「所有應用程式」</vt:lpstr>
      <vt:lpstr>點選「Chrome」圖示</vt:lpstr>
      <vt:lpstr>搜尋列輸入「國語小字典」</vt:lpstr>
      <vt:lpstr>點選「國語小字典」</vt:lpstr>
      <vt:lpstr>投影片 8</vt:lpstr>
      <vt:lpstr>從部首找字</vt:lpstr>
      <vt:lpstr>點選「部首索引」</vt:lpstr>
      <vt:lpstr>選擇部首</vt:lpstr>
      <vt:lpstr>點選要查詢的字</vt:lpstr>
      <vt:lpstr>顯示查詢結果</vt:lpstr>
      <vt:lpstr>從筆畫查詢</vt:lpstr>
      <vt:lpstr>點選「筆畫索引」</vt:lpstr>
      <vt:lpstr>選擇筆畫</vt:lpstr>
      <vt:lpstr>選擇部首或「全部」</vt:lpstr>
      <vt:lpstr>點選要查詢的字</vt:lpstr>
      <vt:lpstr>顯示查詢結果</vt:lpstr>
      <vt:lpstr>從字音查詢</vt:lpstr>
      <vt:lpstr>點選「字音索引」</vt:lpstr>
      <vt:lpstr>選擇注音</vt:lpstr>
      <vt:lpstr>選擇注音</vt:lpstr>
      <vt:lpstr>選擇要查詢的字</vt:lpstr>
      <vt:lpstr>顯示查詢結果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23</cp:revision>
  <dcterms:created xsi:type="dcterms:W3CDTF">2015-04-06T07:01:24Z</dcterms:created>
  <dcterms:modified xsi:type="dcterms:W3CDTF">2016-10-17T03:33:06Z</dcterms:modified>
</cp:coreProperties>
</file>