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B878-74D4-4398-9A63-42921FB2BD56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95EB-1A1A-49A8-AEDB-B0250254CD0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BCAD-B01C-432B-979A-80D8DD24AFB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6B46F-5830-4A0D-89EF-231808A3342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A5DF6E-C7F7-463B-99F7-07EA0EDAC90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B4AD-D062-4F04-9698-C431A0061B5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0941-95CD-45F9-85E7-8FA59EBE532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C452C6-1A69-42B6-A8EA-19D70D834A8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7251-669A-4C3A-A763-89ECF34439B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84FD11-7814-49AA-8C10-EAF692E06C2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3491B-EA2A-426C-B597-7C116A5678F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373A0D-05DC-44A8-BB46-707DED83F47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圖書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輸入要尋找圖書的關鍵字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548000"/>
            <a:ext cx="7683749" cy="4320000"/>
          </a:xfrm>
        </p:spPr>
      </p:pic>
      <p:sp>
        <p:nvSpPr>
          <p:cNvPr id="5" name="矩形 4"/>
          <p:cNvSpPr/>
          <p:nvPr/>
        </p:nvSpPr>
        <p:spPr>
          <a:xfrm>
            <a:off x="1979712" y="3728037"/>
            <a:ext cx="4104456" cy="205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024" y="2648037"/>
            <a:ext cx="666845" cy="144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447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點選「搜尋」圖示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548000"/>
            <a:ext cx="7683749" cy="4320000"/>
          </a:xfrm>
        </p:spPr>
      </p:pic>
      <p:sp>
        <p:nvSpPr>
          <p:cNvPr id="5" name="矩形 4"/>
          <p:cNvSpPr/>
          <p:nvPr/>
        </p:nvSpPr>
        <p:spPr>
          <a:xfrm>
            <a:off x="6084168" y="3645024"/>
            <a:ext cx="705308" cy="36629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3791" y="2615186"/>
            <a:ext cx="934737" cy="144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550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97974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顯示查詢結果，點選要閱讀的圖書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42976" y="4712604"/>
            <a:ext cx="86409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2357430"/>
            <a:ext cx="842927" cy="144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2640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64832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瀏覽圖書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71802" y="3000372"/>
            <a:ext cx="3929090" cy="26654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480" y="2071678"/>
            <a:ext cx="1440000" cy="144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09598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80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使用Google圖書</vt:lpstr>
      <vt:lpstr>輸入要尋找圖書的關鍵字</vt:lpstr>
      <vt:lpstr>點選「搜尋」圖示</vt:lpstr>
      <vt:lpstr>顯示查詢結果，點選要閱讀的圖書</vt:lpstr>
      <vt:lpstr>瀏覽圖書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20</cp:revision>
  <dcterms:created xsi:type="dcterms:W3CDTF">2015-04-06T07:01:24Z</dcterms:created>
  <dcterms:modified xsi:type="dcterms:W3CDTF">2016-10-17T03:19:03Z</dcterms:modified>
</cp:coreProperties>
</file>