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進入</a:t>
            </a:r>
            <a:r>
              <a:rPr lang="en-US" altLang="zh-TW" dirty="0" smtClean="0"/>
              <a:t>G</a:t>
            </a:r>
            <a:r>
              <a:rPr lang="en-US" altLang="zh-TW" cap="none" dirty="0" smtClean="0"/>
              <a:t>oogle</a:t>
            </a:r>
            <a:r>
              <a:rPr lang="zh-TW" altLang="en-US" dirty="0" smtClean="0"/>
              <a:t>圖書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99" y="1548000"/>
            <a:ext cx="7683751" cy="4320000"/>
          </a:xfrm>
        </p:spPr>
      </p:pic>
      <p:sp>
        <p:nvSpPr>
          <p:cNvPr id="6" name="矩形 5"/>
          <p:cNvSpPr/>
          <p:nvPr/>
        </p:nvSpPr>
        <p:spPr>
          <a:xfrm>
            <a:off x="428596" y="5555843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4429132"/>
            <a:ext cx="666845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9246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2918" y="2639572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350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49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56792"/>
            <a:ext cx="84292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5984" y="2564904"/>
            <a:ext cx="720080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5353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搜尋列輸入</a:t>
            </a:r>
            <a:r>
              <a:rPr lang="zh-TW" altLang="en-US" dirty="0" smtClean="0"/>
              <a:t>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圖書」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1000100" y="1714488"/>
            <a:ext cx="720080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1500174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點擊「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圖書」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sp>
        <p:nvSpPr>
          <p:cNvPr id="5" name="矩形 4"/>
          <p:cNvSpPr/>
          <p:nvPr/>
        </p:nvSpPr>
        <p:spPr>
          <a:xfrm>
            <a:off x="1142976" y="3000372"/>
            <a:ext cx="93610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221455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進入「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圖書查詢介面」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49" cy="4320000"/>
          </a:xfrm>
        </p:spPr>
      </p:pic>
      <p:pic>
        <p:nvPicPr>
          <p:cNvPr id="5" name="圖片 4" descr="number-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928802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328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</TotalTime>
  <Words>74</Words>
  <Application>Microsoft Office PowerPoint</Application>
  <PresentationFormat>如螢幕大小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壁窗</vt:lpstr>
      <vt:lpstr>進入Google圖書</vt:lpstr>
      <vt:lpstr>點選左下方「開始」，打開選單</vt:lpstr>
      <vt:lpstr>點選「所有應用程式」</vt:lpstr>
      <vt:lpstr>點選「Chrome」圖示</vt:lpstr>
      <vt:lpstr>搜尋列輸入「google圖書」</vt:lpstr>
      <vt:lpstr>點擊「Google圖書」</vt:lpstr>
      <vt:lpstr>進入「Google圖書查詢介面」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20</cp:revision>
  <dcterms:created xsi:type="dcterms:W3CDTF">2015-04-06T07:01:24Z</dcterms:created>
  <dcterms:modified xsi:type="dcterms:W3CDTF">2016-10-17T03:15:09Z</dcterms:modified>
</cp:coreProperties>
</file>