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5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A431A2-BDBD-4DAC-BCFD-3F9BB381A494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118F-1055-44A0-B969-4EC94584D8F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3748-D0CD-425C-B82B-0127E12A014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40DC1-C3D4-440A-A826-C3CCEC70DD9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979F9F-8813-4297-8E2C-22B76CC7F1A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61EC-9D25-420A-8B86-AE585D60B5F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DE4-DEF6-4404-8BE4-4E1A8C8FD75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B0F4E-8AF2-4B13-A947-9672DB5AFDA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C5E2-EEDC-4D36-AAA6-5F59976E095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12797E-464B-49F4-B674-72E033FF15C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CE3B34-27DF-4A15-9001-910FEB44E90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112DA-0304-4DA0-A149-0B7E46889B5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使用宜蘭縣公共圖書館圖書查詢系統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80765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3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714884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6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2857496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57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3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1643050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5984" y="250030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66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" y="1548000"/>
            <a:ext cx="766206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「宜蘭縣公共圖書館圖書資料查詢系統」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13272" y="1712778"/>
            <a:ext cx="19442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12644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" y="1548000"/>
            <a:ext cx="76715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點擊</a:t>
            </a:r>
            <a:r>
              <a:rPr lang="zh-TW" altLang="en-US" sz="3200" dirty="0" smtClean="0"/>
              <a:t>「圖書目錄查詢</a:t>
            </a:r>
            <a:r>
              <a:rPr lang="en-US" altLang="zh-TW" sz="3200" dirty="0" smtClean="0"/>
              <a:t>-</a:t>
            </a:r>
            <a:br>
              <a:rPr lang="en-US" altLang="zh-TW" sz="3200" dirty="0" smtClean="0"/>
            </a:br>
            <a:r>
              <a:rPr lang="zh-TW" altLang="en-US" sz="3200" dirty="0" smtClean="0"/>
              <a:t>宜蘭縣政府文化局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圖書館服務」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2976" y="3000372"/>
            <a:ext cx="230425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9288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點選「全縣館藏查詢系統」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366613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86050" y="5214950"/>
            <a:ext cx="100013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00050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97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輸入想要查詢的圖書資料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19672" y="2852936"/>
            <a:ext cx="2664296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14311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9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點選「搜尋」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62669" y="2996952"/>
            <a:ext cx="40933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592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61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167</Words>
  <Application>Microsoft Office PowerPoint</Application>
  <PresentationFormat>如螢幕大小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使用宜蘭縣公共圖書館圖書查詢系統</vt:lpstr>
      <vt:lpstr>點選左下方「開始」，打開選單</vt:lpstr>
      <vt:lpstr>點選「所有應用程式」</vt:lpstr>
      <vt:lpstr>點選「Chrome」圖示</vt:lpstr>
      <vt:lpstr>搜尋列輸入 「宜蘭縣公共圖書館圖書資料查詢系統」</vt:lpstr>
      <vt:lpstr>點擊「圖書目錄查詢- 宜蘭縣政府文化局-圖書館服務」</vt:lpstr>
      <vt:lpstr>點選「全縣館藏查詢系統」</vt:lpstr>
      <vt:lpstr>輸入想要查詢的圖書資料</vt:lpstr>
      <vt:lpstr>點選「搜尋」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24</cp:revision>
  <dcterms:created xsi:type="dcterms:W3CDTF">2015-04-06T07:01:24Z</dcterms:created>
  <dcterms:modified xsi:type="dcterms:W3CDTF">2016-10-17T03:09:44Z</dcterms:modified>
</cp:coreProperties>
</file>