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查詢停班停課訊息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100010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5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55843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714884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47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60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0" y="1584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428736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5172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0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「行政院人事行政局」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700808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點選「行政院人事</a:t>
            </a:r>
            <a:r>
              <a:rPr lang="zh-TW" altLang="en-US" smtClean="0"/>
              <a:t>行政總處」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5" name="矩形 4"/>
          <p:cNvSpPr/>
          <p:nvPr/>
        </p:nvSpPr>
        <p:spPr>
          <a:xfrm>
            <a:off x="1071538" y="3000372"/>
            <a:ext cx="129614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745" y="233393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點選「歷次天然災害停止上班上課訊息」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7072330" y="4489740"/>
            <a:ext cx="1058888" cy="2965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32861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6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點選日期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5" name="矩形 4"/>
          <p:cNvSpPr/>
          <p:nvPr/>
        </p:nvSpPr>
        <p:spPr>
          <a:xfrm>
            <a:off x="1643042" y="4500570"/>
            <a:ext cx="1584000" cy="2267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335756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8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點選附件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5" name="矩形 4"/>
          <p:cNvSpPr/>
          <p:nvPr/>
        </p:nvSpPr>
        <p:spPr>
          <a:xfrm>
            <a:off x="1643042" y="4797152"/>
            <a:ext cx="194421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385762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90</Words>
  <Application>Microsoft Office PowerPoint</Application>
  <PresentationFormat>如螢幕大小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查詢停班停課訊息</vt:lpstr>
      <vt:lpstr>點選左下方「開始」，打開選單</vt:lpstr>
      <vt:lpstr>點選「所有應用程式」</vt:lpstr>
      <vt:lpstr>點選「Chrome」圖示</vt:lpstr>
      <vt:lpstr>搜尋列輸入「行政院人事行政局」</vt:lpstr>
      <vt:lpstr>點選「行政院人事行政總處」</vt:lpstr>
      <vt:lpstr>點選「歷次天然災害停止上班上課訊息」</vt:lpstr>
      <vt:lpstr>點選日期</vt:lpstr>
      <vt:lpstr>點選附件</vt:lpstr>
      <vt:lpstr>顯示查詢結果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2016-10-17T02:53:07Z</dcterms:modified>
</cp:coreProperties>
</file>