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  <p:sldId id="258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3086C4-0482-43AC-B2F4-8C3377DF7DA3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39EB-FD9D-47E8-A4A1-C1C2B23058F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DF56-2939-44FE-A55C-3893D1653B64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1EB440-FFF5-4917-9418-E579C04FE44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E55A12-02D8-4550-B607-25E4A2798023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CBAC4-8C81-42AE-B4DF-64FDE3E1EDD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EBE9-F784-4AAA-A508-82F59939EE98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0850F7-E58E-4F30-B257-45EA846F6E5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C71A-7FC5-41DD-95FE-2FCFB4796F38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58C5E2-BBFC-452C-82BE-2395861B447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9F6364-85B8-4EF9-AAD8-EB40BE351CFD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2E401E-C99F-4851-8A9E-AE3D68BDD5C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查詢颱風動態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點選左下方「開始」，打開選單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2" cy="4320000"/>
          </a:xfrm>
        </p:spPr>
      </p:pic>
      <p:sp>
        <p:nvSpPr>
          <p:cNvPr id="6" name="矩形 5"/>
          <p:cNvSpPr/>
          <p:nvPr/>
        </p:nvSpPr>
        <p:spPr>
          <a:xfrm>
            <a:off x="428596" y="5555843"/>
            <a:ext cx="334850" cy="37348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036" y="4371970"/>
            <a:ext cx="666845" cy="144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0732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點選「所有應用程式」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2" cy="432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60" y="2786058"/>
            <a:ext cx="934737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48064" y="4027337"/>
            <a:ext cx="553791" cy="55379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066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</a:t>
            </a:r>
            <a:r>
              <a:rPr lang="zh-TW" altLang="en-US" dirty="0" smtClean="0"/>
              <a:t>「</a:t>
            </a:r>
            <a:r>
              <a:rPr lang="en-US" altLang="zh-TW" dirty="0" smtClean="0"/>
              <a:t>Chrome</a:t>
            </a:r>
            <a:r>
              <a:rPr lang="zh-TW" altLang="en-US" dirty="0" smtClean="0"/>
              <a:t>」</a:t>
            </a:r>
            <a:r>
              <a:rPr lang="zh-TW" altLang="en-US" dirty="0"/>
              <a:t>圖示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2" cy="432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0826" y="1428736"/>
            <a:ext cx="842927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39752" y="2564904"/>
            <a:ext cx="589174" cy="50690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322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搜尋列輸入「中央氣象局全球資訊網」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2" cy="432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612" y="1500174"/>
            <a:ext cx="1440000" cy="1440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28662" y="1714488"/>
            <a:ext cx="1224136" cy="21431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97909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</a:t>
            </a:r>
            <a:r>
              <a:rPr lang="zh-TW" altLang="en-US" dirty="0"/>
              <a:t>中央氣象局全球資訊網」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2" cy="4320000"/>
          </a:xfrm>
        </p:spPr>
      </p:pic>
      <p:sp>
        <p:nvSpPr>
          <p:cNvPr id="5" name="矩形 4"/>
          <p:cNvSpPr/>
          <p:nvPr/>
        </p:nvSpPr>
        <p:spPr>
          <a:xfrm>
            <a:off x="1132716" y="2997522"/>
            <a:ext cx="1296144" cy="36004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9745" y="2333936"/>
            <a:ext cx="1440000" cy="1440000"/>
          </a:xfrm>
          <a:prstGeom prst="rect">
            <a:avLst/>
          </a:prstGeom>
        </p:spPr>
      </p:pic>
      <p:sp>
        <p:nvSpPr>
          <p:cNvPr id="11" name="頁尾版面配置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3331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向下移動，點選「颱風消息」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2" cy="4320000"/>
          </a:xfrm>
        </p:spPr>
      </p:pic>
      <p:sp>
        <p:nvSpPr>
          <p:cNvPr id="5" name="矩形 4"/>
          <p:cNvSpPr/>
          <p:nvPr/>
        </p:nvSpPr>
        <p:spPr>
          <a:xfrm>
            <a:off x="500034" y="4000504"/>
            <a:ext cx="792088" cy="2160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044551" y="2956713"/>
            <a:ext cx="1655580" cy="59989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2928934"/>
            <a:ext cx="144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顯示查詢</a:t>
            </a:r>
            <a:r>
              <a:rPr lang="zh-TW" altLang="en-US" dirty="0"/>
              <a:t>結果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00" y="1548000"/>
            <a:ext cx="7683751" cy="4320000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846138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</TotalTime>
  <Words>103</Words>
  <Application>Microsoft Office PowerPoint</Application>
  <PresentationFormat>如螢幕大小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壁窗</vt:lpstr>
      <vt:lpstr>查詢颱風動態</vt:lpstr>
      <vt:lpstr>點選左下方「開始」，打開選單</vt:lpstr>
      <vt:lpstr>點選「所有應用程式」</vt:lpstr>
      <vt:lpstr>點選「Chrome」圖示</vt:lpstr>
      <vt:lpstr>搜尋列輸入「中央氣象局全球資訊網」</vt:lpstr>
      <vt:lpstr>點選「中央氣象局全球資訊網」</vt:lpstr>
      <vt:lpstr>向下移動，點選「颱風消息」</vt:lpstr>
      <vt:lpstr>顯示查詢結果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20</cp:revision>
  <dcterms:created xsi:type="dcterms:W3CDTF">2015-04-06T07:01:24Z</dcterms:created>
  <dcterms:modified xsi:type="dcterms:W3CDTF">2016-10-17T02:56:29Z</dcterms:modified>
</cp:coreProperties>
</file>