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9908E3-0FEF-46B9-898D-EDA94206BF98}" type="datetime1">
              <a:rPr lang="zh-TW" altLang="en-US" smtClean="0"/>
              <a:pPr/>
              <a:t>2016/10/17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827D-8742-4660-8075-263A8F2295D2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5EDD-4339-4FC8-A9A0-6EA6BFFC18CF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318E41-2909-48C2-BFD2-A709D6A54F26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B0AB60B-B770-43C5-9C29-C44DF6BD92CB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19CE-AC25-464F-8667-A5386C140146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0E45-FE20-48A6-9836-7C2D97B1BABB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B94E32-9C71-4B32-94E2-430084C333B7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7219-A937-4E17-A92D-9CAD16748373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7E39FD-4A75-4681-97F4-1BDE66EFDC88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787E64-A650-4B9E-8840-52BDA8A7088D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4083CDC-97FC-4C60-9693-56324AC678A7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查詢氣候資</a:t>
            </a:r>
            <a:r>
              <a:rPr lang="zh-TW" altLang="en-US" dirty="0"/>
              <a:t>訊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點選「確定」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1" cy="4320000"/>
          </a:xfrm>
        </p:spPr>
      </p:pic>
      <p:sp>
        <p:nvSpPr>
          <p:cNvPr id="5" name="矩形 4"/>
          <p:cNvSpPr/>
          <p:nvPr/>
        </p:nvSpPr>
        <p:spPr>
          <a:xfrm>
            <a:off x="5940152" y="4005064"/>
            <a:ext cx="504056" cy="252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861048"/>
            <a:ext cx="1440000" cy="1440000"/>
          </a:xfrm>
          <a:prstGeom prst="rect">
            <a:avLst/>
          </a:prstGeom>
        </p:spPr>
      </p:pic>
      <p:sp>
        <p:nvSpPr>
          <p:cNvPr id="7" name="頁尾版面配置區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053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顯示氣候查詢結果</a:t>
            </a:r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1548000"/>
            <a:ext cx="7683751" cy="4320000"/>
          </a:xfrm>
        </p:spPr>
      </p:pic>
      <p:sp>
        <p:nvSpPr>
          <p:cNvPr id="5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6" name="圖片 5" descr="number-10-300p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2214554"/>
            <a:ext cx="1322449" cy="108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72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1" cy="4320000"/>
          </a:xfrm>
        </p:spPr>
      </p:pic>
      <p:sp>
        <p:nvSpPr>
          <p:cNvPr id="6" name="矩形 5"/>
          <p:cNvSpPr/>
          <p:nvPr/>
        </p:nvSpPr>
        <p:spPr>
          <a:xfrm>
            <a:off x="428596" y="5555843"/>
            <a:ext cx="334850" cy="373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4429132"/>
            <a:ext cx="666845" cy="144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1" cy="4320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18" y="2639572"/>
            <a:ext cx="934737" cy="144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48064" y="4027337"/>
            <a:ext cx="553791" cy="5537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869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1" cy="4320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26" y="1428736"/>
            <a:ext cx="842927" cy="144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280284" y="2500306"/>
            <a:ext cx="720080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108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搜尋列輸入「中央氣象局全球資訊網」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1" cy="4320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6" y="1357298"/>
            <a:ext cx="1440000" cy="144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28662" y="1643050"/>
            <a:ext cx="1224136" cy="28575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224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</a:t>
            </a:r>
            <a:r>
              <a:rPr lang="zh-TW" altLang="en-US" dirty="0"/>
              <a:t>中央氣象局全球資訊網」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1" cy="4320000"/>
          </a:xfrm>
        </p:spPr>
      </p:pic>
      <p:sp>
        <p:nvSpPr>
          <p:cNvPr id="5" name="矩形 4"/>
          <p:cNvSpPr/>
          <p:nvPr/>
        </p:nvSpPr>
        <p:spPr>
          <a:xfrm>
            <a:off x="1071538" y="3000372"/>
            <a:ext cx="1296144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60" y="2071678"/>
            <a:ext cx="1440000" cy="1440000"/>
          </a:xfrm>
          <a:prstGeom prst="rect">
            <a:avLst/>
          </a:prstGeom>
        </p:spPr>
      </p:pic>
      <p:sp>
        <p:nvSpPr>
          <p:cNvPr id="11" name="頁尾版面配置區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460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點選「天氣預報」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1" cy="4320000"/>
          </a:xfrm>
        </p:spPr>
      </p:pic>
      <p:sp>
        <p:nvSpPr>
          <p:cNvPr id="5" name="矩形 4"/>
          <p:cNvSpPr/>
          <p:nvPr/>
        </p:nvSpPr>
        <p:spPr>
          <a:xfrm>
            <a:off x="500034" y="3713041"/>
            <a:ext cx="792088" cy="21602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2643182"/>
            <a:ext cx="1440000" cy="144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12472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點選「鄉鎮預報」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1" cy="4320000"/>
          </a:xfrm>
        </p:spPr>
      </p:pic>
      <p:sp>
        <p:nvSpPr>
          <p:cNvPr id="5" name="矩形 4"/>
          <p:cNvSpPr/>
          <p:nvPr/>
        </p:nvSpPr>
        <p:spPr>
          <a:xfrm>
            <a:off x="1857356" y="2786058"/>
            <a:ext cx="504056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4" y="1928802"/>
            <a:ext cx="1440000" cy="1440000"/>
          </a:xfrm>
          <a:prstGeom prst="rect">
            <a:avLst/>
          </a:prstGeom>
        </p:spPr>
      </p:pic>
      <p:sp>
        <p:nvSpPr>
          <p:cNvPr id="9" name="頁尾版面配置區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37926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選擇縣市</a:t>
            </a:r>
            <a:r>
              <a:rPr lang="en-US" altLang="zh-TW" dirty="0" smtClean="0"/>
              <a:t>/</a:t>
            </a:r>
            <a:r>
              <a:rPr lang="zh-TW" altLang="en-US" dirty="0" smtClean="0"/>
              <a:t>鄉鎮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1" cy="4320000"/>
          </a:xfrm>
        </p:spPr>
      </p:pic>
      <p:sp>
        <p:nvSpPr>
          <p:cNvPr id="5" name="矩形 4"/>
          <p:cNvSpPr/>
          <p:nvPr/>
        </p:nvSpPr>
        <p:spPr>
          <a:xfrm>
            <a:off x="5143504" y="5034950"/>
            <a:ext cx="864000" cy="180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06" y="3714752"/>
            <a:ext cx="1440000" cy="1440000"/>
          </a:xfrm>
          <a:prstGeom prst="rect">
            <a:avLst/>
          </a:prstGeom>
        </p:spPr>
      </p:pic>
      <p:sp>
        <p:nvSpPr>
          <p:cNvPr id="8" name="頁尾版面配置區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03301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83</TotalTime>
  <Words>179</Words>
  <Application>Microsoft Office PowerPoint</Application>
  <PresentationFormat>如螢幕大小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壁窗</vt:lpstr>
      <vt:lpstr>查詢氣候資訊</vt:lpstr>
      <vt:lpstr>點選左下方「開始」，打開選單</vt:lpstr>
      <vt:lpstr>點選「所有應用程式」</vt:lpstr>
      <vt:lpstr>點選「Chrome」圖示</vt:lpstr>
      <vt:lpstr>搜尋列輸入「中央氣象局全球資訊網」</vt:lpstr>
      <vt:lpstr>點選「中央氣象局全球資訊網」</vt:lpstr>
      <vt:lpstr>點選「天氣預報」</vt:lpstr>
      <vt:lpstr>點選「鄉鎮預報」</vt:lpstr>
      <vt:lpstr>選擇縣市/鄉鎮</vt:lpstr>
      <vt:lpstr>點選「確定」</vt:lpstr>
      <vt:lpstr>顯示氣候查詢結果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20</cp:revision>
  <dcterms:created xsi:type="dcterms:W3CDTF">2015-04-06T07:01:24Z</dcterms:created>
  <dcterms:modified xsi:type="dcterms:W3CDTF">2016-10-17T02:48:56Z</dcterms:modified>
</cp:coreProperties>
</file>