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8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8E0DCEC-BF2C-4544-AD03-83374FC2420B}" type="datetime1">
              <a:rPr lang="zh-TW" altLang="en-US" smtClean="0"/>
              <a:pPr/>
              <a:t>2016/10/17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C73F-8D83-41F3-8896-C12896B85D9C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B7FE-D678-41B8-A678-92604E57645F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8C359DA-247A-414F-A182-C3DA90DD658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5A1432C-910E-4088-AA2A-21803C541236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47CD-DED8-4D22-A1A9-AF876AC1ADF1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8D76-69AC-4313-B891-7D6868879E02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2D4898-D16E-48AE-91BD-FFEAE82904B5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CCE0-A2E1-4CE6-84AE-9D33DE961563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9C6629-1936-401F-8154-F262E209F9A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2F6726-3B65-4852-8EA2-239A17CE1DBF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90BFE4-C154-45B5-ADD8-04BC21DB0D69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規劃</a:t>
            </a:r>
            <a:r>
              <a:rPr lang="zh-TW" altLang="en-US" dirty="0" smtClean="0"/>
              <a:t>旅遊時間與費用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選擇回程日期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1" cy="4320000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923928" y="4077072"/>
            <a:ext cx="1648204" cy="129614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2132" y="3071810"/>
            <a:ext cx="132244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32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266229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選擇回程時間後，點選「查詢」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357818" y="4572008"/>
            <a:ext cx="1152128" cy="21431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786446" y="5072074"/>
            <a:ext cx="504056" cy="27349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1520" y="3501128"/>
            <a:ext cx="500134" cy="108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16" y="5072074"/>
            <a:ext cx="701053" cy="1080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5816" y="3496409"/>
            <a:ext cx="500134" cy="108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7950" y="5143512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03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266229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記下回程班次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43108" y="3553321"/>
            <a:ext cx="4823359" cy="23286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32" y="2357430"/>
            <a:ext cx="632195" cy="108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0166" y="2428868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303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221" y="4636465"/>
            <a:ext cx="7715250" cy="2667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880753"/>
            <a:ext cx="7734300" cy="4000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計算時間與費用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2016.03.04</a:t>
            </a:r>
          </a:p>
          <a:p>
            <a:pPr marL="0" indent="0">
              <a:buNone/>
            </a:pPr>
            <a:r>
              <a:rPr lang="en-US" altLang="zh-TW" dirty="0" smtClean="0"/>
              <a:t>08:09</a:t>
            </a:r>
            <a:r>
              <a:rPr lang="zh-TW" altLang="en-US" dirty="0" smtClean="0"/>
              <a:t> 宜蘭站出發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09:21</a:t>
            </a:r>
            <a:r>
              <a:rPr lang="zh-TW" altLang="en-US" dirty="0" smtClean="0"/>
              <a:t> 到達花蓮站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2016.03.06</a:t>
            </a:r>
          </a:p>
          <a:p>
            <a:pPr marL="0" indent="0">
              <a:buNone/>
            </a:pPr>
            <a:r>
              <a:rPr lang="en-US" altLang="zh-TW" dirty="0" smtClean="0"/>
              <a:t>16:32</a:t>
            </a:r>
            <a:r>
              <a:rPr lang="zh-TW" altLang="en-US" dirty="0" smtClean="0"/>
              <a:t> 花蓮站出發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17:36</a:t>
            </a:r>
            <a:r>
              <a:rPr lang="zh-TW" altLang="en-US" dirty="0" smtClean="0"/>
              <a:t> 到達宜蘭站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乘車時間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：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時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分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+1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時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04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分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=2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時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16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分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*費用：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223+223=446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7489541" y="2892727"/>
            <a:ext cx="870517" cy="47596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489540" y="4505937"/>
            <a:ext cx="870517" cy="47596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5241" y="1137708"/>
            <a:ext cx="1080000" cy="10800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9983" y="1209161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758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小明預計搭火車於</a:t>
            </a:r>
            <a:r>
              <a:rPr lang="en-US" altLang="zh-TW" dirty="0" smtClean="0"/>
              <a:t>2016</a:t>
            </a:r>
            <a:r>
              <a:rPr lang="zh-TW" altLang="en-US" dirty="0" smtClean="0"/>
              <a:t>年</a:t>
            </a:r>
            <a:r>
              <a:rPr lang="en-US" altLang="zh-TW" dirty="0" smtClean="0"/>
              <a:t>3</a:t>
            </a:r>
            <a:r>
              <a:rPr lang="zh-TW" altLang="en-US" dirty="0" smtClean="0"/>
              <a:t>月</a:t>
            </a:r>
            <a:r>
              <a:rPr lang="en-US" altLang="zh-TW" dirty="0" smtClean="0"/>
              <a:t>4</a:t>
            </a:r>
            <a:r>
              <a:rPr lang="zh-TW" altLang="en-US" dirty="0" smtClean="0"/>
              <a:t>日上午</a:t>
            </a:r>
            <a:r>
              <a:rPr lang="en-US" altLang="zh-TW" dirty="0" smtClean="0"/>
              <a:t>8:00</a:t>
            </a:r>
            <a:r>
              <a:rPr lang="zh-TW" altLang="en-US" dirty="0" smtClean="0"/>
              <a:t>以後從宜蘭出發到花蓮，預計於</a:t>
            </a:r>
            <a:r>
              <a:rPr lang="en-US" altLang="zh-TW" dirty="0"/>
              <a:t>2016</a:t>
            </a:r>
            <a:r>
              <a:rPr lang="zh-TW" altLang="en-US" dirty="0"/>
              <a:t>年</a:t>
            </a:r>
            <a:r>
              <a:rPr lang="en-US" altLang="zh-TW" dirty="0"/>
              <a:t>3</a:t>
            </a:r>
            <a:r>
              <a:rPr lang="zh-TW" altLang="en-US" dirty="0" smtClean="0"/>
              <a:t>月</a:t>
            </a:r>
            <a:r>
              <a:rPr lang="en-US" altLang="zh-TW" dirty="0" smtClean="0"/>
              <a:t>6</a:t>
            </a:r>
            <a:r>
              <a:rPr lang="zh-TW" altLang="en-US" dirty="0" smtClean="0"/>
              <a:t>日下午</a:t>
            </a:r>
            <a:r>
              <a:rPr lang="en-US" altLang="zh-TW" dirty="0" smtClean="0"/>
              <a:t>4:30</a:t>
            </a:r>
            <a:r>
              <a:rPr lang="zh-TW" altLang="en-US" dirty="0" smtClean="0"/>
              <a:t>以後返回宜蘭，選擇離預定時間最近的班車，請問他花多少時間在搭火車上，此外共花費多少錢？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18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進入火車時刻查詢網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1" cy="4320000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2285992"/>
            <a:ext cx="66684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69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選擇起程站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1" cy="4320000"/>
          </a:xfrm>
        </p:spPr>
      </p:pic>
      <p:sp>
        <p:nvSpPr>
          <p:cNvPr id="5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571736" y="2996952"/>
            <a:ext cx="1496208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18" y="2214554"/>
            <a:ext cx="701053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選擇到達站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1" cy="4320000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571736" y="3429000"/>
            <a:ext cx="1496208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686" y="2643182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15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選擇出發日期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1" cy="4320000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929058" y="4077072"/>
            <a:ext cx="1643074" cy="129614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2132" y="300037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61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275789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選擇出發時間後，點選「查詢」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5357818" y="4572008"/>
            <a:ext cx="1143008" cy="21431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10" y="3214686"/>
            <a:ext cx="1440000" cy="144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3636" y="5072074"/>
            <a:ext cx="1440000" cy="14400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786446" y="5072074"/>
            <a:ext cx="504056" cy="26143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020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266229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記下要搭乘的班次，點選「回上一頁」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43108" y="3619721"/>
            <a:ext cx="4806887" cy="23790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214810" y="4357694"/>
            <a:ext cx="576064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3702" y="2571744"/>
            <a:ext cx="1440000" cy="144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8926" y="442913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02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選擇回程車站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1" cy="4320000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571736" y="2928934"/>
            <a:ext cx="1500198" cy="92869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9058" y="207167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643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182</TotalTime>
  <Words>304</Words>
  <Application>Microsoft Office PowerPoint</Application>
  <PresentationFormat>如螢幕大小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壁窗</vt:lpstr>
      <vt:lpstr>規劃旅遊時間與費用</vt:lpstr>
      <vt:lpstr>作業</vt:lpstr>
      <vt:lpstr>進入火車時刻查詢網</vt:lpstr>
      <vt:lpstr>選擇起程站</vt:lpstr>
      <vt:lpstr>選擇到達站</vt:lpstr>
      <vt:lpstr>選擇出發日期</vt:lpstr>
      <vt:lpstr>選擇出發時間後，點選「查詢」</vt:lpstr>
      <vt:lpstr>記下要搭乘的班次，點選「回上一頁」</vt:lpstr>
      <vt:lpstr>選擇回程車站</vt:lpstr>
      <vt:lpstr>選擇回程日期</vt:lpstr>
      <vt:lpstr>選擇回程時間後，點選「查詢」</vt:lpstr>
      <vt:lpstr>記下回程班次</vt:lpstr>
      <vt:lpstr>計算時間與費用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27</cp:revision>
  <dcterms:created xsi:type="dcterms:W3CDTF">2015-04-06T07:01:24Z</dcterms:created>
  <dcterms:modified xsi:type="dcterms:W3CDTF">2016-10-17T02:38:36Z</dcterms:modified>
</cp:coreProperties>
</file>