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高鐵時刻表與票價查詢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顯示查詢班次票價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1714480" y="3000372"/>
            <a:ext cx="3429024" cy="12241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214223" y="2929917"/>
            <a:ext cx="1259535" cy="5431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05" y="92676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7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6" name="矩形 5"/>
          <p:cNvSpPr/>
          <p:nvPr/>
        </p:nvSpPr>
        <p:spPr>
          <a:xfrm>
            <a:off x="428596" y="5572140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4429132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34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0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49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1428736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0284" y="2500306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28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</a:t>
            </a:r>
            <a:r>
              <a:rPr lang="zh-TW" altLang="en-US" dirty="0" smtClean="0"/>
              <a:t>「高鐵時刻</a:t>
            </a:r>
            <a:r>
              <a:rPr lang="zh-TW" altLang="en-US" dirty="0"/>
              <a:t>表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1000100" y="1714487"/>
            <a:ext cx="720080" cy="21431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500174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點擊「時刻表與票價查詢─台灣高鐵」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6" name="矩形 5"/>
          <p:cNvSpPr/>
          <p:nvPr/>
        </p:nvSpPr>
        <p:spPr>
          <a:xfrm>
            <a:off x="1121316" y="2997521"/>
            <a:ext cx="2736304" cy="3600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19288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選擇出發站、到達站、日期、時間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1785918" y="3853068"/>
            <a:ext cx="2736304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278605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7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點選「立即查詢」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4499992" y="3933056"/>
            <a:ext cx="576064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292893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4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顯示查詢班次時刻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50030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97</Words>
  <Application>Microsoft Office PowerPoint</Application>
  <PresentationFormat>如螢幕大小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高鐵時刻表與票價查詢</vt:lpstr>
      <vt:lpstr>點選左下方「開始」，打開選單</vt:lpstr>
      <vt:lpstr>點選「所有應用程式」</vt:lpstr>
      <vt:lpstr>點選「Chrome」圖示</vt:lpstr>
      <vt:lpstr>搜尋列輸入「高鐵時刻表」</vt:lpstr>
      <vt:lpstr>點擊「時刻表與票價查詢─台灣高鐵」</vt:lpstr>
      <vt:lpstr>選擇出發站、到達站、日期、時間</vt:lpstr>
      <vt:lpstr>點選「立即查詢」</vt:lpstr>
      <vt:lpstr>顯示查詢班次時刻</vt:lpstr>
      <vt:lpstr>顯示查詢班次票價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2016-10-17T02:32:12Z</dcterms:modified>
</cp:coreProperties>
</file>