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F97488-0AC4-42D6-B620-A1E4B3646390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1301-0449-407D-9939-49FAB670A5F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1B7-6477-4C16-9594-C86F8DE8004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A8E0F5-0B22-420B-97C7-28099247504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A82447-F500-451D-A1B2-F452C59D8F1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FA30-A694-4B40-BE0E-D836042CED2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D4B4-ABFB-42CA-AD84-3BFC909FB9C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848053-085C-4DF1-A105-2C2ACA91129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2A9-7890-4723-BF30-DDBDEBEF13D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A96757-EE19-44A1-8A08-3B9090A419E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1FA471-DA2F-441C-A422-98BE5091DAA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6166C2-5189-466B-8802-8002FC6D2DD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台鐵票價查詢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搜尋列輸入「</a:t>
            </a:r>
            <a:r>
              <a:rPr lang="zh-TW" altLang="en-US" dirty="0" smtClean="0"/>
              <a:t>火車票價試</a:t>
            </a:r>
            <a:r>
              <a:rPr lang="zh-TW" altLang="en-US" dirty="0"/>
              <a:t>算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71600" y="1658534"/>
            <a:ext cx="1008112" cy="3303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50" y="1556792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1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點擊「票價查詢─台灣鐵路管理局」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59632" y="2924944"/>
            <a:ext cx="1368152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2357430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3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選擇車票資料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808" y="3472856"/>
            <a:ext cx="3456384" cy="3161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2643182"/>
            <a:ext cx="84292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6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點選「確定」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86248" y="3933056"/>
            <a:ext cx="408808" cy="2551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371475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1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顯示票價查詢結果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0679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00562" y="3643314"/>
            <a:ext cx="647501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25769">
            <a:off x="3142294" y="3909346"/>
            <a:ext cx="1372998" cy="10398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107154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8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99</Words>
  <Application>Microsoft Office PowerPoint</Application>
  <PresentationFormat>如螢幕大小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壁窗</vt:lpstr>
      <vt:lpstr>台鐵票價查詢</vt:lpstr>
      <vt:lpstr>搜尋列輸入「火車票價試算」</vt:lpstr>
      <vt:lpstr>點擊「票價查詢─台灣鐵路管理局」</vt:lpstr>
      <vt:lpstr>選擇車票資料</vt:lpstr>
      <vt:lpstr>點選「確定」</vt:lpstr>
      <vt:lpstr>顯示票價查詢結果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22</cp:revision>
  <dcterms:created xsi:type="dcterms:W3CDTF">2015-04-06T07:01:24Z</dcterms:created>
  <dcterms:modified xsi:type="dcterms:W3CDTF">2016-10-17T02:27:22Z</dcterms:modified>
</cp:coreProperties>
</file>