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F97488-0AC4-42D6-B620-A1E4B3646390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1301-0449-407D-9939-49FAB670A5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D1B7-6477-4C16-9594-C86F8DE8004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A8E0F5-0B22-420B-97C7-28099247504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A82447-F500-451D-A1B2-F452C59D8F1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FA30-A694-4B40-BE0E-D836042CED2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D4B4-ABFB-42CA-AD84-3BFC909FB9C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848053-085C-4DF1-A105-2C2ACA91129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82A9-7890-4723-BF30-DDBDEBEF13D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A96757-EE19-44A1-8A08-3B9090A419E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1FA471-DA2F-441C-A422-98BE5091DAA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6166C2-5189-466B-8802-8002FC6D2DD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台鐵</a:t>
            </a:r>
            <a:r>
              <a:rPr lang="zh-TW" altLang="en-US" smtClean="0"/>
              <a:t>火車時刻表查詢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4357694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12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13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74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「火車時刻</a:t>
            </a:r>
            <a:r>
              <a:rPr lang="zh-TW" altLang="en-US" dirty="0"/>
              <a:t>表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1785926"/>
            <a:ext cx="74174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157161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792" y="274638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點擊「臺灣鐵路管理局─火車時刻查詢系統」</a:t>
            </a:r>
            <a:endParaRPr lang="zh-TW" altLang="en-US" sz="28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85852" y="3001512"/>
            <a:ext cx="1811600" cy="2846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920" y="221019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選擇起程站和到達站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99792" y="2924944"/>
            <a:ext cx="4320480" cy="9361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272" y="40002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7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選擇日期後，點選「查詢」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57328" y="3933056"/>
            <a:ext cx="1594792" cy="1368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12160" y="5013175"/>
            <a:ext cx="504056" cy="25518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2857496"/>
            <a:ext cx="1440000" cy="144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478632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7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顯示查詢結果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85723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5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157</Words>
  <Application>Microsoft Office PowerPoint</Application>
  <PresentationFormat>如螢幕大小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壁窗</vt:lpstr>
      <vt:lpstr>台鐵火車時刻表查詢</vt:lpstr>
      <vt:lpstr>點選左下方「開始」，打開選單</vt:lpstr>
      <vt:lpstr>點選「所有應用程式」</vt:lpstr>
      <vt:lpstr>點選「Chrome」圖示</vt:lpstr>
      <vt:lpstr>搜尋列輸入「火車時刻表」</vt:lpstr>
      <vt:lpstr>點擊「臺灣鐵路管理局─火車時刻查詢系統」</vt:lpstr>
      <vt:lpstr>選擇起程站和到達站</vt:lpstr>
      <vt:lpstr>選擇日期後，點選「查詢」</vt:lpstr>
      <vt:lpstr>顯示查詢結果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23</cp:revision>
  <dcterms:created xsi:type="dcterms:W3CDTF">2015-04-06T07:01:24Z</dcterms:created>
  <dcterms:modified xsi:type="dcterms:W3CDTF">2016-10-17T02:25:40Z</dcterms:modified>
</cp:coreProperties>
</file>