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66" r:id="rId13"/>
    <p:sldId id="258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2016/2/29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1135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73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73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73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73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Google</a:t>
            </a:r>
            <a:r>
              <a:rPr lang="zh-TW" altLang="en-US" dirty="0" smtClean="0"/>
              <a:t>試算表數據分析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172" y="2436773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8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</a:t>
            </a:r>
            <a:r>
              <a:rPr lang="zh-TW" altLang="en-US" dirty="0" smtClean="0"/>
              <a:t>檔</a:t>
            </a:r>
            <a:r>
              <a:rPr lang="zh-TW" altLang="en-US" dirty="0" smtClean="0"/>
              <a:t>案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3563888" y="3501008"/>
            <a:ext cx="669702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387" y="171053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1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1.51.54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雙擊數據檔案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35696" y="3645024"/>
            <a:ext cx="604867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4664"/>
            <a:ext cx="1710134" cy="17101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打開數據檔</a:t>
            </a:r>
            <a:endParaRPr lang="zh-TW" altLang="en-US" dirty="0"/>
          </a:p>
        </p:txBody>
      </p:sp>
      <p:pic>
        <p:nvPicPr>
          <p:cNvPr id="5" name="內容版面配置區 4" descr="Screenshot 2016-02-29 at 2.00.05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 descr="number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08920"/>
            <a:ext cx="1998166" cy="19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0.21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選取數</a:t>
            </a:r>
            <a:r>
              <a:rPr lang="zh-TW" altLang="en-US" dirty="0" smtClean="0"/>
              <a:t>據</a:t>
            </a:r>
            <a:endParaRPr lang="zh-TW" altLang="en-US" dirty="0"/>
          </a:p>
        </p:txBody>
      </p:sp>
      <p:pic>
        <p:nvPicPr>
          <p:cNvPr id="6" name="圖片 5" descr="right m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63286">
            <a:off x="5064165" y="2875079"/>
            <a:ext cx="1000125" cy="1133475"/>
          </a:xfrm>
          <a:prstGeom prst="rect">
            <a:avLst/>
          </a:prstGeom>
        </p:spPr>
      </p:pic>
      <p:pic>
        <p:nvPicPr>
          <p:cNvPr id="7" name="圖片 6" descr="number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48680"/>
            <a:ext cx="1566118" cy="15661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按下滑鼠右鍵打開選單，點選「複製」</a:t>
            </a:r>
            <a:endParaRPr lang="zh-TW" altLang="en-US" dirty="0"/>
          </a:p>
        </p:txBody>
      </p:sp>
      <p:pic>
        <p:nvPicPr>
          <p:cNvPr id="8" name="內容版面配置區 7" descr="Screenshot 2016-02-29 at 2.00.29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9" name="矩形 8"/>
          <p:cNvSpPr/>
          <p:nvPr/>
        </p:nvSpPr>
        <p:spPr>
          <a:xfrm>
            <a:off x="683568" y="3356992"/>
            <a:ext cx="331236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1414080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996952"/>
            <a:ext cx="1854150" cy="1854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1.32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3221" y="1600200"/>
            <a:ext cx="5855557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將數據複製到試算表</a:t>
            </a:r>
            <a:endParaRPr lang="zh-TW" altLang="en-US" dirty="0"/>
          </a:p>
        </p:txBody>
      </p:sp>
      <p:pic>
        <p:nvPicPr>
          <p:cNvPr id="6" name="圖片 5" descr="number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17032"/>
            <a:ext cx="1782142" cy="1782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計算反應時</a:t>
            </a:r>
            <a:r>
              <a:rPr lang="zh-TW" altLang="en-US" dirty="0" smtClean="0"/>
              <a:t>間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2.21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85630" y="1600200"/>
            <a:ext cx="5610739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於儲存格填入公式</a:t>
            </a:r>
            <a:r>
              <a:rPr lang="zh-TW" altLang="en-US" dirty="0" smtClean="0"/>
              <a:t>「</a:t>
            </a:r>
            <a:r>
              <a:rPr lang="en-US" altLang="zh-TW" dirty="0" smtClean="0"/>
              <a:t>=A3-A2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2996953"/>
            <a:ext cx="93610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804182" cy="17365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複製公式至其他儲存格</a:t>
            </a:r>
            <a:endParaRPr lang="zh-TW" altLang="en-US" dirty="0"/>
          </a:p>
        </p:txBody>
      </p:sp>
      <p:pic>
        <p:nvPicPr>
          <p:cNvPr id="6" name="圖片 5" descr="Screenshot 2016-02-29 at 2.02.4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143625" cy="5505450"/>
          </a:xfrm>
          <a:prstGeom prst="rect">
            <a:avLst/>
          </a:prstGeom>
        </p:spPr>
      </p:pic>
      <p:pic>
        <p:nvPicPr>
          <p:cNvPr id="8" name="內容版面配置區 7" descr="number-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556792"/>
            <a:ext cx="1167309" cy="1798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試算表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93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繪</a:t>
            </a:r>
            <a:r>
              <a:rPr lang="zh-TW" altLang="en-US" dirty="0" smtClean="0"/>
              <a:t>製圖</a:t>
            </a:r>
            <a:r>
              <a:rPr lang="zh-TW" altLang="en-US" dirty="0" smtClean="0"/>
              <a:t>表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3.13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50640" y="1600200"/>
            <a:ext cx="5480720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選取「反應時間」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99792" y="2780928"/>
            <a:ext cx="792088" cy="35283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764704"/>
            <a:ext cx="876190" cy="18920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3.45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92724" y="1600200"/>
            <a:ext cx="1796552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選取插入選單中的「圖表」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5856" y="5013176"/>
            <a:ext cx="194421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96752"/>
            <a:ext cx="1314830" cy="20255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5.06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4732"/>
            <a:ext cx="7467600" cy="4184561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選擇適當的圖表，點選「插入」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5661248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6573">
            <a:off x="7025944" y="1037638"/>
            <a:ext cx="1024515" cy="17502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5.38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1854"/>
            <a:ext cx="7467600" cy="4670317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完成圖表製作</a:t>
            </a:r>
            <a:endParaRPr lang="zh-TW" altLang="en-US" dirty="0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92696"/>
            <a:ext cx="1782142" cy="1782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914" y="3842255"/>
            <a:ext cx="500134" cy="108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9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172" y="2436773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8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G</a:t>
            </a:r>
            <a:r>
              <a:rPr lang="en-US" altLang="zh-TW" cap="none" dirty="0"/>
              <a:t>oogle</a:t>
            </a:r>
            <a:r>
              <a:rPr lang="zh-TW" altLang="en-US" dirty="0"/>
              <a:t>試算表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4846112" y="2937223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387" y="171053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1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試算表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9015"/>
            <a:ext cx="7467600" cy="419827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51" y="1760229"/>
            <a:ext cx="1080000" cy="108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5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9015"/>
            <a:ext cx="7467600" cy="419827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      圖示，打開新的試算表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308304" y="5157192"/>
            <a:ext cx="648072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419100" cy="352425"/>
          </a:xfrm>
          <a:prstGeom prst="rect">
            <a:avLst/>
          </a:prstGeom>
        </p:spPr>
      </p:pic>
      <p:pic>
        <p:nvPicPr>
          <p:cNvPr id="9" name="圖片 8" descr="number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0688"/>
            <a:ext cx="1422102" cy="14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打開數據檔案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914" y="3842255"/>
            <a:ext cx="500134" cy="108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9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288</Words>
  <Application>Microsoft Office PowerPoint</Application>
  <PresentationFormat>如螢幕大小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壁窗</vt:lpstr>
      <vt:lpstr>Google試算表數據分析</vt:lpstr>
      <vt:lpstr>進入Google試算表</vt:lpstr>
      <vt:lpstr>點選左下方「開始」，打開選單</vt:lpstr>
      <vt:lpstr>點選「所有應用程式」</vt:lpstr>
      <vt:lpstr>點選「 Google試算表」圖示</vt:lpstr>
      <vt:lpstr>進入Google試算表</vt:lpstr>
      <vt:lpstr>點擊      圖示，打開新的試算表</vt:lpstr>
      <vt:lpstr>打開數據檔案</vt:lpstr>
      <vt:lpstr>點選左下方「開始」，打開選單</vt:lpstr>
      <vt:lpstr>點選「所有應用程式」</vt:lpstr>
      <vt:lpstr>點選「 檔案」圖示</vt:lpstr>
      <vt:lpstr>雙擊數據檔案</vt:lpstr>
      <vt:lpstr>打開數據檔</vt:lpstr>
      <vt:lpstr>選取數據</vt:lpstr>
      <vt:lpstr>按下滑鼠右鍵打開選單，點選「複製」</vt:lpstr>
      <vt:lpstr>將數據複製到試算表</vt:lpstr>
      <vt:lpstr>計算反應時間</vt:lpstr>
      <vt:lpstr>於儲存格填入公式「=A3-A2」</vt:lpstr>
      <vt:lpstr>複製公式至其他儲存格</vt:lpstr>
      <vt:lpstr>繪製圖表</vt:lpstr>
      <vt:lpstr>選取「反應時間」</vt:lpstr>
      <vt:lpstr>選取插入選單中的「圖表」</vt:lpstr>
      <vt:lpstr>選擇適當的圖表，點選「插入」</vt:lpstr>
      <vt:lpstr>完成圖表製作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25</cp:revision>
  <dcterms:created xsi:type="dcterms:W3CDTF">2015-04-06T07:01:24Z</dcterms:created>
  <dcterms:modified xsi:type="dcterms:W3CDTF">2016-02-29T06:31:45Z</dcterms:modified>
</cp:coreProperties>
</file>