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2016/2/29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輸出數據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執行程式，將數值儲存至清單</a:t>
            </a:r>
            <a:endParaRPr lang="zh-TW" altLang="en-US" dirty="0"/>
          </a:p>
        </p:txBody>
      </p:sp>
      <p:pic>
        <p:nvPicPr>
          <p:cNvPr id="5" name="內容版面配置區 4" descr="1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700808"/>
            <a:ext cx="5435197" cy="4499631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92696"/>
            <a:ext cx="785347" cy="16958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在清單上按下滑鼠右鍵，點選「匯出」</a:t>
            </a:r>
            <a:endParaRPr lang="zh-TW" altLang="en-US" dirty="0"/>
          </a:p>
        </p:txBody>
      </p:sp>
      <p:pic>
        <p:nvPicPr>
          <p:cNvPr id="5" name="內容版面配置區 4" descr="Screenshot 2016-02-29 at 1.33.53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5544616" cy="4643331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55776" y="2996952"/>
            <a:ext cx="93610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772816"/>
            <a:ext cx="1081119" cy="16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Screenshot 2016-02-29 at 1.34.11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8413" y="1600200"/>
            <a:ext cx="7445174" cy="487362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點選「儲存」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228184" y="6165304"/>
            <a:ext cx="93610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42596">
            <a:off x="6588224" y="548680"/>
            <a:ext cx="940213" cy="16061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71</Words>
  <Application>Microsoft Office PowerPoint</Application>
  <PresentationFormat>如螢幕大小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輸出數據</vt:lpstr>
      <vt:lpstr>執行程式，將數值儲存至清單</vt:lpstr>
      <vt:lpstr>在清單上按下滑鼠右鍵，點選「匯出」</vt:lpstr>
      <vt:lpstr>點選「儲存」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21</cp:revision>
  <dcterms:created xsi:type="dcterms:W3CDTF">2015-04-06T07:01:24Z</dcterms:created>
  <dcterms:modified xsi:type="dcterms:W3CDTF">2016-02-29T05:40:03Z</dcterms:modified>
</cp:coreProperties>
</file>