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2016/3/4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使用清單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將項目加到最後項：                      （將</a:t>
            </a:r>
            <a:r>
              <a:rPr lang="en-US" altLang="zh-TW" dirty="0" smtClean="0"/>
              <a:t>5</a:t>
            </a:r>
            <a:r>
              <a:rPr lang="zh-TW" altLang="en-US" dirty="0" smtClean="0"/>
              <a:t>加到清單的最後項）</a:t>
            </a:r>
            <a:endParaRPr lang="en-US" altLang="zh-TW" dirty="0" smtClean="0"/>
          </a:p>
          <a:p>
            <a:r>
              <a:rPr lang="zh-TW" altLang="en-US" dirty="0" smtClean="0"/>
              <a:t>如果清單中己有資料，執行程式之後，會將資料加到最後項。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將項目加到清單最後</a:t>
            </a:r>
            <a:endParaRPr lang="zh-TW" altLang="en-US" dirty="0"/>
          </a:p>
        </p:txBody>
      </p:sp>
      <p:pic>
        <p:nvPicPr>
          <p:cNvPr id="6" name="圖片 5" descr="Screenshot 2016-02-29 at 12.52.04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600200"/>
            <a:ext cx="1733550" cy="400050"/>
          </a:xfrm>
          <a:prstGeom prst="rect">
            <a:avLst/>
          </a:prstGeom>
        </p:spPr>
      </p:pic>
      <p:pic>
        <p:nvPicPr>
          <p:cNvPr id="7" name="圖片 6" descr="Screenshot 2016-02-29 at 12.52.50 P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365660"/>
            <a:ext cx="1368152" cy="2571619"/>
          </a:xfrm>
          <a:prstGeom prst="rect">
            <a:avLst/>
          </a:prstGeom>
        </p:spPr>
      </p:pic>
      <p:pic>
        <p:nvPicPr>
          <p:cNvPr id="8" name="圖片 7" descr="Screenshot 2016-02-29 at 12.53.21 P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3717032"/>
            <a:ext cx="2826512" cy="1368152"/>
          </a:xfrm>
          <a:prstGeom prst="rect">
            <a:avLst/>
          </a:prstGeom>
        </p:spPr>
      </p:pic>
      <p:pic>
        <p:nvPicPr>
          <p:cNvPr id="9" name="圖片 8" descr="Screenshot 2016-02-29 at 12.58.06 P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3284984"/>
            <a:ext cx="1371329" cy="2664296"/>
          </a:xfrm>
          <a:prstGeom prst="rect">
            <a:avLst/>
          </a:prstGeom>
        </p:spPr>
      </p:pic>
      <p:sp>
        <p:nvSpPr>
          <p:cNvPr id="10" name="向右箭號 9"/>
          <p:cNvSpPr/>
          <p:nvPr/>
        </p:nvSpPr>
        <p:spPr>
          <a:xfrm>
            <a:off x="2555776" y="443711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6012160" y="443711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804248" y="3861048"/>
            <a:ext cx="86409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7467600" cy="4873752"/>
          </a:xfrm>
        </p:spPr>
        <p:txBody>
          <a:bodyPr/>
          <a:lstStyle/>
          <a:p>
            <a:r>
              <a:rPr lang="zh-TW" altLang="en-US" dirty="0" smtClean="0"/>
              <a:t>將項目加入清單指定的項目：                             （將</a:t>
            </a:r>
            <a:r>
              <a:rPr lang="en-US" altLang="zh-TW" dirty="0" smtClean="0"/>
              <a:t>6</a:t>
            </a:r>
            <a:r>
              <a:rPr lang="zh-TW" altLang="en-US" dirty="0" smtClean="0"/>
              <a:t>加入到第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項），其他的項目往後移。</a:t>
            </a:r>
            <a:endParaRPr lang="en-US" altLang="zh-TW" dirty="0" smtClean="0"/>
          </a:p>
          <a:p>
            <a:r>
              <a:rPr lang="zh-TW" altLang="en-US" dirty="0" smtClean="0"/>
              <a:t>原本有</a:t>
            </a:r>
            <a:r>
              <a:rPr lang="en-US" altLang="zh-TW" dirty="0" smtClean="0"/>
              <a:t>6</a:t>
            </a:r>
            <a:r>
              <a:rPr lang="zh-TW" altLang="en-US" dirty="0" smtClean="0"/>
              <a:t>項，每項的值都是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，執行程式之後，在第</a:t>
            </a:r>
            <a:r>
              <a:rPr lang="en-US" altLang="zh-TW" dirty="0" smtClean="0"/>
              <a:t>3</a:t>
            </a:r>
            <a:r>
              <a:rPr lang="zh-TW" altLang="en-US" dirty="0" smtClean="0"/>
              <a:t>項加入</a:t>
            </a:r>
            <a:r>
              <a:rPr lang="en-US" altLang="zh-TW" dirty="0" smtClean="0"/>
              <a:t>6</a:t>
            </a:r>
            <a:r>
              <a:rPr lang="zh-TW" altLang="en-US" dirty="0" smtClean="0"/>
              <a:t>，清單變成</a:t>
            </a:r>
            <a:r>
              <a:rPr lang="en-US" altLang="zh-TW" dirty="0" smtClean="0"/>
              <a:t>7</a:t>
            </a:r>
            <a:r>
              <a:rPr lang="zh-TW" altLang="en-US" dirty="0" smtClean="0"/>
              <a:t>項，第</a:t>
            </a:r>
            <a:r>
              <a:rPr lang="en-US" altLang="zh-TW" dirty="0" smtClean="0"/>
              <a:t>3</a:t>
            </a:r>
            <a:r>
              <a:rPr lang="zh-TW" altLang="en-US" dirty="0" smtClean="0"/>
              <a:t>項的值是</a:t>
            </a:r>
            <a:r>
              <a:rPr lang="en-US" altLang="zh-TW" dirty="0" smtClean="0"/>
              <a:t>6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將項目加入清單指定的項目</a:t>
            </a:r>
            <a:endParaRPr lang="zh-TW" altLang="en-US" dirty="0"/>
          </a:p>
        </p:txBody>
      </p:sp>
      <p:pic>
        <p:nvPicPr>
          <p:cNvPr id="5" name="圖片 4" descr="Screenshot 2016-02-29 at 1.01.41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556792"/>
            <a:ext cx="2314575" cy="428625"/>
          </a:xfrm>
          <a:prstGeom prst="rect">
            <a:avLst/>
          </a:prstGeom>
        </p:spPr>
      </p:pic>
      <p:pic>
        <p:nvPicPr>
          <p:cNvPr id="6" name="圖片 5" descr="Screenshot 2016-02-29 at 1.01.48 P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501008"/>
            <a:ext cx="1440160" cy="2745726"/>
          </a:xfrm>
          <a:prstGeom prst="rect">
            <a:avLst/>
          </a:prstGeom>
        </p:spPr>
      </p:pic>
      <p:pic>
        <p:nvPicPr>
          <p:cNvPr id="7" name="圖片 6" descr="Screenshot 2016-02-29 at 1.02.05 P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3645024"/>
            <a:ext cx="3031916" cy="1152128"/>
          </a:xfrm>
          <a:prstGeom prst="rect">
            <a:avLst/>
          </a:prstGeom>
        </p:spPr>
      </p:pic>
      <p:pic>
        <p:nvPicPr>
          <p:cNvPr id="8" name="圖片 7" descr="Screenshot 2016-02-29 at 1.02.16 P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3501008"/>
            <a:ext cx="1510756" cy="2880320"/>
          </a:xfrm>
          <a:prstGeom prst="rect">
            <a:avLst/>
          </a:prstGeom>
        </p:spPr>
      </p:pic>
      <p:sp>
        <p:nvSpPr>
          <p:cNvPr id="9" name="向右箭號 8"/>
          <p:cNvSpPr/>
          <p:nvPr/>
        </p:nvSpPr>
        <p:spPr>
          <a:xfrm>
            <a:off x="2411760" y="4149080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6012160" y="4221088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804248" y="4365104"/>
            <a:ext cx="93610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7467600" cy="4873752"/>
          </a:xfrm>
        </p:spPr>
        <p:txBody>
          <a:bodyPr/>
          <a:lstStyle/>
          <a:p>
            <a:r>
              <a:rPr lang="zh-TW" altLang="en-US" dirty="0" smtClean="0"/>
              <a:t>取代清單中指定項目的值：                                  （將第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項以</a:t>
            </a:r>
            <a:r>
              <a:rPr lang="en-US" altLang="zh-TW" dirty="0" smtClean="0"/>
              <a:t>7</a:t>
            </a:r>
            <a:r>
              <a:rPr lang="zh-TW" altLang="en-US" dirty="0" smtClean="0"/>
              <a:t>取代）。</a:t>
            </a:r>
            <a:endParaRPr lang="en-US" altLang="zh-TW" dirty="0" smtClean="0"/>
          </a:p>
          <a:p>
            <a:r>
              <a:rPr lang="zh-TW" altLang="en-US" dirty="0" smtClean="0"/>
              <a:t>原本有</a:t>
            </a:r>
            <a:r>
              <a:rPr lang="en-US" altLang="zh-TW" dirty="0" smtClean="0"/>
              <a:t>6</a:t>
            </a:r>
            <a:r>
              <a:rPr lang="zh-TW" altLang="en-US" dirty="0" smtClean="0"/>
              <a:t>項，每項的值都是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，執行程式之後，第</a:t>
            </a:r>
            <a:r>
              <a:rPr lang="en-US" altLang="zh-TW" dirty="0" smtClean="0"/>
              <a:t>5</a:t>
            </a:r>
            <a:r>
              <a:rPr lang="zh-TW" altLang="en-US" dirty="0" smtClean="0"/>
              <a:t>項的值變成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，清單維持</a:t>
            </a:r>
            <a:r>
              <a:rPr lang="en-US" altLang="zh-TW" dirty="0" smtClean="0"/>
              <a:t>6</a:t>
            </a:r>
            <a:r>
              <a:rPr lang="zh-TW" altLang="en-US" dirty="0" smtClean="0"/>
              <a:t>個項目。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取代清單中指定項目的值</a:t>
            </a:r>
            <a:endParaRPr lang="zh-TW" altLang="en-US" dirty="0"/>
          </a:p>
        </p:txBody>
      </p:sp>
      <p:pic>
        <p:nvPicPr>
          <p:cNvPr id="6" name="圖片 5" descr="Screenshot 2016-02-29 at 1.01.48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501008"/>
            <a:ext cx="1440160" cy="2745726"/>
          </a:xfrm>
          <a:prstGeom prst="rect">
            <a:avLst/>
          </a:prstGeom>
        </p:spPr>
      </p:pic>
      <p:sp>
        <p:nvSpPr>
          <p:cNvPr id="9" name="向右箭號 8"/>
          <p:cNvSpPr/>
          <p:nvPr/>
        </p:nvSpPr>
        <p:spPr>
          <a:xfrm>
            <a:off x="2411760" y="4149080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6012160" y="4221088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 descr="Screenshot 2016-02-29 at 1.08.00 P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628800"/>
            <a:ext cx="3028950" cy="409575"/>
          </a:xfrm>
          <a:prstGeom prst="rect">
            <a:avLst/>
          </a:prstGeom>
        </p:spPr>
      </p:pic>
      <p:pic>
        <p:nvPicPr>
          <p:cNvPr id="12" name="圖片 11" descr="Screenshot 2016-02-29 at 1.09.02 P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3861048"/>
            <a:ext cx="3086100" cy="838200"/>
          </a:xfrm>
          <a:prstGeom prst="rect">
            <a:avLst/>
          </a:prstGeom>
        </p:spPr>
      </p:pic>
      <p:pic>
        <p:nvPicPr>
          <p:cNvPr id="13" name="圖片 12" descr="Screenshot 2016-02-29 at 1.09.09 P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3429000"/>
            <a:ext cx="1489336" cy="288032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804248" y="4869160"/>
            <a:ext cx="93610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清單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屬於「資料」程式區塊。</a:t>
            </a:r>
            <a:endParaRPr lang="en-US" altLang="zh-TW" dirty="0" smtClean="0"/>
          </a:p>
          <a:p>
            <a:r>
              <a:rPr lang="zh-TW" altLang="en-US" dirty="0" smtClean="0"/>
              <a:t>與「變數」類似可以儲存資料。</a:t>
            </a:r>
            <a:endParaRPr lang="en-US" altLang="zh-TW" dirty="0" smtClean="0"/>
          </a:p>
          <a:p>
            <a:r>
              <a:rPr lang="zh-TW" altLang="en-US" dirty="0" smtClean="0"/>
              <a:t>「變數」只能儲存一個對應的值。</a:t>
            </a:r>
            <a:endParaRPr lang="en-US" altLang="zh-TW" dirty="0" smtClean="0"/>
          </a:p>
          <a:p>
            <a:r>
              <a:rPr lang="zh-TW" altLang="en-US" dirty="0" smtClean="0"/>
              <a:t>「清單」可以儲存多個值。</a:t>
            </a:r>
            <a:endParaRPr lang="en-US" altLang="zh-TW" dirty="0" smtClean="0"/>
          </a:p>
          <a:p>
            <a:r>
              <a:rPr lang="zh-TW" altLang="en-US" dirty="0" smtClean="0"/>
              <a:t>例如</a:t>
            </a:r>
            <a:r>
              <a:rPr lang="zh-TW" altLang="en-US" dirty="0" smtClean="0"/>
              <a:t>：</a:t>
            </a:r>
            <a:r>
              <a:rPr lang="en-US" altLang="zh-TW" dirty="0" smtClean="0"/>
              <a:t>【</a:t>
            </a:r>
            <a:r>
              <a:rPr lang="zh-TW" altLang="en-US" dirty="0" smtClean="0"/>
              <a:t>清單</a:t>
            </a:r>
            <a:r>
              <a:rPr lang="en-US" altLang="zh-TW" dirty="0" smtClean="0"/>
              <a:t>】</a:t>
            </a:r>
            <a:r>
              <a:rPr lang="zh-TW" altLang="en-US" u="sng" dirty="0" smtClean="0"/>
              <a:t>乘車</a:t>
            </a:r>
            <a:r>
              <a:rPr lang="zh-TW" altLang="en-US" u="sng" dirty="0" smtClean="0"/>
              <a:t>時間</a:t>
            </a:r>
            <a:r>
              <a:rPr lang="zh-TW" altLang="en-US" dirty="0" smtClean="0"/>
              <a:t>可以存放多個值，</a:t>
            </a:r>
            <a:r>
              <a:rPr lang="en-US" altLang="zh-TW" dirty="0" smtClean="0"/>
              <a:t>30</a:t>
            </a:r>
            <a:r>
              <a:rPr lang="zh-TW" altLang="en-US" dirty="0" smtClean="0"/>
              <a:t>、</a:t>
            </a:r>
            <a:r>
              <a:rPr lang="en-US" altLang="zh-TW" dirty="0" smtClean="0"/>
              <a:t>50</a:t>
            </a:r>
            <a:r>
              <a:rPr lang="zh-TW" altLang="en-US" smtClean="0"/>
              <a:t>等。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製作一個清單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選擇「資料」</a:t>
            </a:r>
            <a:endParaRPr lang="zh-TW" altLang="en-US" dirty="0"/>
          </a:p>
        </p:txBody>
      </p:sp>
      <p:pic>
        <p:nvPicPr>
          <p:cNvPr id="5" name="內容版面配置區 4" descr="Screenshot 2016-02-29 at 12.09.59 P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5460337" cy="48736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220072" y="2636912"/>
            <a:ext cx="93610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836712"/>
            <a:ext cx="976228" cy="21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Screenshot 2016-02-29 at 12.09.45 P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060848"/>
            <a:ext cx="3741699" cy="3672408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點選「製作一個清單」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411760" y="5157192"/>
            <a:ext cx="1728192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980728"/>
            <a:ext cx="1127861" cy="1737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輸入列表名稱，並點選「確定」</a:t>
            </a:r>
            <a:endParaRPr lang="zh-TW" altLang="en-US" dirty="0"/>
          </a:p>
        </p:txBody>
      </p:sp>
      <p:pic>
        <p:nvPicPr>
          <p:cNvPr id="5" name="內容版面配置區 4" descr="Screenshot 2016-02-29 at 12.17.23 P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060848"/>
            <a:ext cx="4826069" cy="36004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275856" y="2852936"/>
            <a:ext cx="2952328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059832" y="4869160"/>
            <a:ext cx="1080120" cy="5760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1340768"/>
            <a:ext cx="813760" cy="139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Screenshot 2016-02-29 at 12.42.58 P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916832"/>
            <a:ext cx="2808981" cy="4320480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顯示清單相關的程式區塊</a:t>
            </a:r>
            <a:endParaRPr lang="zh-TW" altLang="en-US" dirty="0"/>
          </a:p>
        </p:txBody>
      </p:sp>
      <p:pic>
        <p:nvPicPr>
          <p:cNvPr id="6" name="圖片 5" descr="number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764704"/>
            <a:ext cx="1926158" cy="1926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使用清單程式區塊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清除某個項目：                         （刪除第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項）</a:t>
            </a:r>
            <a:endParaRPr lang="en-US" altLang="zh-TW" dirty="0" smtClean="0"/>
          </a:p>
          <a:p>
            <a:r>
              <a:rPr lang="zh-TW" altLang="en-US" dirty="0" smtClean="0"/>
              <a:t>清除最後項目：</a:t>
            </a:r>
            <a:endParaRPr lang="en-US" altLang="zh-TW" dirty="0" smtClean="0"/>
          </a:p>
          <a:p>
            <a:r>
              <a:rPr lang="zh-TW" altLang="en-US" dirty="0" smtClean="0"/>
              <a:t>清除全部的項目：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當程式執行時，需要一個無項目的清單時，可以如以下程式：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清除清單項目</a:t>
            </a:r>
            <a:endParaRPr lang="zh-TW" altLang="en-US" dirty="0"/>
          </a:p>
        </p:txBody>
      </p:sp>
      <p:pic>
        <p:nvPicPr>
          <p:cNvPr id="5" name="圖片 4" descr="Screenshot 2016-02-29 at 12.47.21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365104"/>
            <a:ext cx="3195784" cy="1440160"/>
          </a:xfrm>
          <a:prstGeom prst="rect">
            <a:avLst/>
          </a:prstGeom>
        </p:spPr>
      </p:pic>
      <p:pic>
        <p:nvPicPr>
          <p:cNvPr id="6" name="圖片 5" descr="Screenshot 2016-02-29 at 12.46.57 P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628800"/>
            <a:ext cx="1876425" cy="428625"/>
          </a:xfrm>
          <a:prstGeom prst="rect">
            <a:avLst/>
          </a:prstGeom>
        </p:spPr>
      </p:pic>
      <p:pic>
        <p:nvPicPr>
          <p:cNvPr id="7" name="圖片 6" descr="Screenshot 2016-02-29 at 12.47.04 P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2060848"/>
            <a:ext cx="2181225" cy="400050"/>
          </a:xfrm>
          <a:prstGeom prst="rect">
            <a:avLst/>
          </a:prstGeom>
        </p:spPr>
      </p:pic>
      <p:pic>
        <p:nvPicPr>
          <p:cNvPr id="8" name="圖片 7" descr="Screenshot 2016-02-29 at 12.47.10 P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2492896"/>
            <a:ext cx="2028825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432</Words>
  <Application>Microsoft Office PowerPoint</Application>
  <PresentationFormat>如螢幕大小 (4:3)</PresentationFormat>
  <Paragraphs>41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Calibri</vt:lpstr>
      <vt:lpstr>Century Schoolbook</vt:lpstr>
      <vt:lpstr>Wingdings</vt:lpstr>
      <vt:lpstr>Wingdings 2</vt:lpstr>
      <vt:lpstr>壁窗</vt:lpstr>
      <vt:lpstr>使用清單</vt:lpstr>
      <vt:lpstr>清單</vt:lpstr>
      <vt:lpstr>製作一個清單</vt:lpstr>
      <vt:lpstr>選擇「資料」</vt:lpstr>
      <vt:lpstr>點選「製作一個清單」</vt:lpstr>
      <vt:lpstr>輸入列表名稱，並點選「確定」</vt:lpstr>
      <vt:lpstr>顯示清單相關的程式區塊</vt:lpstr>
      <vt:lpstr>使用清單程式區塊</vt:lpstr>
      <vt:lpstr>清除清單項目</vt:lpstr>
      <vt:lpstr>將項目加到清單最後</vt:lpstr>
      <vt:lpstr>將項目加入清單指定的項目</vt:lpstr>
      <vt:lpstr>取代清單中指定項目的值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31</cp:revision>
  <dcterms:created xsi:type="dcterms:W3CDTF">2015-04-06T07:01:24Z</dcterms:created>
  <dcterms:modified xsi:type="dcterms:W3CDTF">2016-03-04T04:16:28Z</dcterms:modified>
</cp:coreProperties>
</file>