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程式說明：灑水器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圖庫檔案改作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2647950" cy="37433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91635"/>
            <a:ext cx="1440160" cy="307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圖庫檔案改作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/>
              <a:t>3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04" y="2348880"/>
            <a:ext cx="2562225" cy="36290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85990"/>
            <a:ext cx="1800200" cy="363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程式畫面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6019495" cy="45146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程式說明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玩家</a:t>
            </a:r>
            <a:r>
              <a:rPr lang="zh-TW" altLang="en-US" dirty="0" smtClean="0"/>
              <a:t>是一個愛好園藝主人，對於每朵花都細心的呵護，每天都為花兒們澆水。</a:t>
            </a:r>
            <a:endParaRPr lang="en-US" altLang="zh-TW" dirty="0" smtClean="0"/>
          </a:p>
          <a:p>
            <a:r>
              <a:rPr lang="zh-TW" altLang="en-US" dirty="0"/>
              <a:t>當綠旗被點一下之後</a:t>
            </a:r>
            <a:r>
              <a:rPr lang="zh-TW" altLang="en-US" dirty="0" smtClean="0"/>
              <a:t>，程式就</a:t>
            </a:r>
            <a:r>
              <a:rPr lang="zh-TW" altLang="en-US" dirty="0"/>
              <a:t>開始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玩家</a:t>
            </a:r>
            <a:r>
              <a:rPr lang="zh-TW" altLang="en-US" dirty="0"/>
              <a:t>移動</a:t>
            </a:r>
            <a:r>
              <a:rPr lang="zh-TW" altLang="en-US" dirty="0">
                <a:solidFill>
                  <a:srgbClr val="FF0000"/>
                </a:solidFill>
              </a:rPr>
              <a:t>滑桿</a:t>
            </a:r>
            <a:r>
              <a:rPr lang="zh-TW" altLang="en-US" dirty="0"/>
              <a:t>控制</a:t>
            </a:r>
            <a:r>
              <a:rPr lang="zh-TW" altLang="en-US" dirty="0" smtClean="0"/>
              <a:t>噴壺的位置，按下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，就會對花朵進行澆水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每朵花接受到三個水滴之後，就會對主人送出愛心。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背景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32856"/>
            <a:ext cx="5400600" cy="403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角色：太陽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492896"/>
            <a:ext cx="312907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角色：水滴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659" y="2492896"/>
            <a:ext cx="27908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角色：愛心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348880"/>
            <a:ext cx="3710765" cy="332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角色：</a:t>
            </a:r>
            <a:r>
              <a:rPr lang="zh-TW" altLang="en-US" dirty="0" smtClean="0"/>
              <a:t>噴壺（</a:t>
            </a:r>
            <a:r>
              <a:rPr lang="en-US" altLang="zh-TW" dirty="0" smtClean="0"/>
              <a:t>6</a:t>
            </a:r>
            <a:r>
              <a:rPr lang="zh-TW" altLang="en-US" dirty="0" smtClean="0"/>
              <a:t>個造型）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36912"/>
            <a:ext cx="3048000" cy="2181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90118"/>
            <a:ext cx="1456402" cy="458383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602" y="2008438"/>
            <a:ext cx="1383198" cy="434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OpenClipArt</a:t>
            </a:r>
            <a:r>
              <a:rPr lang="zh-TW" altLang="en-US" dirty="0" smtClean="0"/>
              <a:t>圖庫檔案改作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2619375" cy="3619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76872"/>
            <a:ext cx="1834905" cy="377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265</Words>
  <Application>Microsoft Office PowerPoint</Application>
  <PresentationFormat>如螢幕大小 (4:3)</PresentationFormat>
  <Paragraphs>35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壁窗</vt:lpstr>
      <vt:lpstr>程式說明：灑水器</vt:lpstr>
      <vt:lpstr>程式畫面</vt:lpstr>
      <vt:lpstr>程式說明</vt:lpstr>
      <vt:lpstr>背景</vt:lpstr>
      <vt:lpstr>角色：太陽</vt:lpstr>
      <vt:lpstr>角色：水滴</vt:lpstr>
      <vt:lpstr>角色：愛心</vt:lpstr>
      <vt:lpstr>角色：噴壺（6個造型）</vt:lpstr>
      <vt:lpstr>角色：花1</vt:lpstr>
      <vt:lpstr>角色：花2</vt:lpstr>
      <vt:lpstr>角色：花3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27</cp:revision>
  <dcterms:created xsi:type="dcterms:W3CDTF">2015-04-06T07:01:24Z</dcterms:created>
  <dcterms:modified xsi:type="dcterms:W3CDTF">2016-03-05T08:43:13Z</dcterms:modified>
</cp:coreProperties>
</file>