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95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111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 cap="none" baseline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pPr/>
              <a:t>2016/3/5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pPr/>
              <a:t>2016/3/5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程式撰寫：養魚裝置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517650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當綠旗被點一下時，隱藏，重複執行，移動</a:t>
            </a:r>
            <a:r>
              <a:rPr lang="en-US" altLang="zh-TW" dirty="0" smtClean="0"/>
              <a:t>5</a:t>
            </a:r>
            <a:r>
              <a:rPr lang="zh-TW" altLang="en-US" dirty="0" smtClean="0"/>
              <a:t>步，如果碰到黑色，則後退</a:t>
            </a:r>
            <a:r>
              <a:rPr lang="en-US" altLang="zh-TW" dirty="0" smtClean="0"/>
              <a:t>30</a:t>
            </a:r>
            <a:r>
              <a:rPr lang="zh-TW" altLang="en-US" dirty="0" smtClean="0"/>
              <a:t>步，向右旋轉</a:t>
            </a:r>
            <a:r>
              <a:rPr lang="en-US" altLang="zh-TW" dirty="0" smtClean="0"/>
              <a:t>180</a:t>
            </a:r>
            <a:r>
              <a:rPr lang="zh-TW" altLang="en-US" dirty="0" smtClean="0"/>
              <a:t>度。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角色：泡泡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74625"/>
            <a:ext cx="1428750" cy="13430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389" y="2664211"/>
            <a:ext cx="3563107" cy="335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517650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當綠旗被點一下時，重複執行，將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聲音</a:t>
            </a:r>
            <a:r>
              <a:rPr lang="zh-TW" altLang="en-US" dirty="0" smtClean="0"/>
              <a:t>設為</a:t>
            </a:r>
            <a:r>
              <a:rPr lang="en-US" altLang="zh-TW" dirty="0" err="1" smtClean="0"/>
              <a:t>PicoBoard</a:t>
            </a:r>
            <a:r>
              <a:rPr lang="zh-TW" altLang="en-US" dirty="0" smtClean="0">
                <a:solidFill>
                  <a:srgbClr val="FF0000"/>
                </a:solidFill>
              </a:rPr>
              <a:t>音效</a:t>
            </a:r>
            <a:r>
              <a:rPr lang="zh-TW" altLang="en-US" dirty="0" smtClean="0"/>
              <a:t>的感測值，如果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聲音</a:t>
            </a:r>
            <a:r>
              <a:rPr lang="zh-TW" altLang="en-US" dirty="0" smtClean="0"/>
              <a:t>大於</a:t>
            </a:r>
            <a:r>
              <a:rPr lang="en-US" altLang="zh-TW" dirty="0" smtClean="0"/>
              <a:t>80</a:t>
            </a:r>
            <a:r>
              <a:rPr lang="zh-TW" altLang="en-US" dirty="0" smtClean="0"/>
              <a:t>，產生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角色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泡泡</a:t>
            </a:r>
            <a:r>
              <a:rPr lang="zh-TW" altLang="en-US" dirty="0" smtClean="0"/>
              <a:t>的分身，等待</a:t>
            </a:r>
            <a:r>
              <a:rPr lang="en-US" altLang="zh-TW" dirty="0" smtClean="0"/>
              <a:t>0.5</a:t>
            </a:r>
            <a:r>
              <a:rPr lang="zh-TW" altLang="en-US" dirty="0" smtClean="0"/>
              <a:t>秒。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角色：泡泡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74625"/>
            <a:ext cx="1428750" cy="13430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80928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11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>
          <a:xfrm>
            <a:off x="457200" y="1517650"/>
            <a:ext cx="7467600" cy="4873752"/>
          </a:xfrm>
        </p:spPr>
        <p:txBody>
          <a:bodyPr/>
          <a:lstStyle/>
          <a:p>
            <a:r>
              <a:rPr lang="zh-TW" altLang="en-US" dirty="0" smtClean="0"/>
              <a:t>當分身產生時，顯示，將顏色特效值改變</a:t>
            </a:r>
            <a:r>
              <a:rPr lang="en-US" altLang="zh-TW" dirty="0" smtClean="0"/>
              <a:t>1</a:t>
            </a:r>
            <a:r>
              <a:rPr lang="zh-TW" altLang="en-US" dirty="0" smtClean="0"/>
              <a:t>～</a:t>
            </a:r>
            <a:r>
              <a:rPr lang="en-US" altLang="zh-TW" dirty="0" smtClean="0"/>
              <a:t>250</a:t>
            </a:r>
            <a:r>
              <a:rPr lang="zh-TW" altLang="en-US" dirty="0" smtClean="0"/>
              <a:t>的隨機數，重複執行，</a:t>
            </a:r>
            <a:r>
              <a:rPr lang="en-US" altLang="zh-TW" dirty="0" smtClean="0"/>
              <a:t>y</a:t>
            </a:r>
            <a:r>
              <a:rPr lang="zh-TW" altLang="en-US" dirty="0" smtClean="0"/>
              <a:t>座標改變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0.1</a:t>
            </a:r>
            <a:r>
              <a:rPr lang="zh-TW" altLang="en-US" dirty="0" smtClean="0"/>
              <a:t>秒，如果</a:t>
            </a:r>
            <a:r>
              <a:rPr lang="en-US" altLang="zh-TW" dirty="0"/>
              <a:t>y</a:t>
            </a:r>
            <a:r>
              <a:rPr lang="zh-TW" altLang="en-US" dirty="0" smtClean="0"/>
              <a:t>座標大於</a:t>
            </a:r>
            <a:r>
              <a:rPr lang="en-US" altLang="zh-TW" dirty="0" smtClean="0"/>
              <a:t>15 </a:t>
            </a:r>
            <a:r>
              <a:rPr lang="zh-TW" altLang="en-US" dirty="0" smtClean="0"/>
              <a:t>，刪除分身。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角色：泡泡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74625"/>
            <a:ext cx="1428750" cy="13430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764" y="2708920"/>
            <a:ext cx="419847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舞台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白天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10</a:t>
            </a:r>
            <a:r>
              <a:rPr lang="zh-TW" altLang="en-US" dirty="0" smtClean="0"/>
              <a:t>秒，</a:t>
            </a:r>
            <a:r>
              <a:rPr lang="en-US" altLang="zh-TW" dirty="0"/>
              <a:t> 【</a:t>
            </a:r>
            <a:r>
              <a:rPr lang="zh-TW" altLang="en-US" dirty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晚上</a:t>
            </a:r>
            <a:r>
              <a:rPr lang="zh-TW" altLang="en-US" dirty="0" smtClean="0"/>
              <a:t>，</a:t>
            </a:r>
            <a:r>
              <a:rPr lang="zh-TW" altLang="en-US" dirty="0"/>
              <a:t>等待</a:t>
            </a:r>
            <a:r>
              <a:rPr lang="en-US" altLang="zh-TW" dirty="0"/>
              <a:t>10</a:t>
            </a:r>
            <a:r>
              <a:rPr lang="zh-TW" altLang="en-US" dirty="0" smtClean="0"/>
              <a:t>秒，重複執行。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36912"/>
            <a:ext cx="2775741" cy="3573368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5988"/>
            <a:ext cx="1536774" cy="118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3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舞台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當接收到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白天</a:t>
            </a:r>
            <a:r>
              <a:rPr lang="zh-TW" altLang="en-US" dirty="0" smtClean="0"/>
              <a:t>時，切換到</a:t>
            </a:r>
            <a:r>
              <a:rPr lang="en-US" altLang="zh-TW" dirty="0"/>
              <a:t>【</a:t>
            </a:r>
            <a:r>
              <a:rPr lang="zh-TW" altLang="en-US" dirty="0"/>
              <a:t>背景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白天</a:t>
            </a:r>
            <a:r>
              <a:rPr lang="zh-TW" altLang="en-US" dirty="0" smtClean="0"/>
              <a:t>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天色</a:t>
            </a:r>
            <a:r>
              <a:rPr lang="zh-TW" altLang="en-US" dirty="0" smtClean="0"/>
              <a:t>設為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當接收到</a:t>
            </a:r>
            <a:r>
              <a:rPr lang="en-US" altLang="zh-TW" dirty="0"/>
              <a:t>【</a:t>
            </a:r>
            <a:r>
              <a:rPr lang="zh-TW" altLang="en-US" dirty="0"/>
              <a:t>廣播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晚上</a:t>
            </a:r>
            <a:r>
              <a:rPr lang="zh-TW" altLang="en-US" dirty="0" smtClean="0"/>
              <a:t>時</a:t>
            </a:r>
            <a:r>
              <a:rPr lang="zh-TW" altLang="en-US" dirty="0"/>
              <a:t>，切換到</a:t>
            </a:r>
            <a:r>
              <a:rPr lang="en-US" altLang="zh-TW" dirty="0"/>
              <a:t>【</a:t>
            </a:r>
            <a:r>
              <a:rPr lang="zh-TW" altLang="en-US" dirty="0"/>
              <a:t>背景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晚上</a:t>
            </a:r>
            <a:r>
              <a:rPr lang="zh-TW" altLang="en-US" dirty="0" smtClean="0"/>
              <a:t>，</a:t>
            </a:r>
            <a:r>
              <a:rPr lang="zh-TW" altLang="en-US" dirty="0"/>
              <a:t>將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天色</a:t>
            </a:r>
            <a:r>
              <a:rPr lang="zh-TW" altLang="en-US" dirty="0"/>
              <a:t>設</a:t>
            </a:r>
            <a:r>
              <a:rPr lang="zh-TW" altLang="en-US" dirty="0" smtClean="0"/>
              <a:t>為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5988"/>
            <a:ext cx="1536774" cy="11816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56992"/>
            <a:ext cx="3488753" cy="224277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56992"/>
            <a:ext cx="3451639" cy="224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舞台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當綠旗被點一下時，重複執行，如果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天色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，而且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燈泡</a:t>
            </a:r>
            <a:r>
              <a:rPr lang="zh-TW" altLang="en-US" dirty="0" smtClean="0"/>
              <a:t>除於</a:t>
            </a:r>
            <a:r>
              <a:rPr lang="en-US" altLang="zh-TW" dirty="0" smtClean="0"/>
              <a:t>2</a:t>
            </a:r>
            <a:r>
              <a:rPr lang="zh-TW" altLang="en-US" dirty="0" smtClean="0"/>
              <a:t>的餘數等於</a:t>
            </a:r>
            <a:r>
              <a:rPr lang="en-US" altLang="zh-TW" dirty="0" smtClean="0"/>
              <a:t>1</a:t>
            </a:r>
            <a:r>
              <a:rPr lang="zh-TW" altLang="en-US" dirty="0" smtClean="0"/>
              <a:t>時，切換至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背景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點燈</a:t>
            </a:r>
            <a:r>
              <a:rPr lang="zh-TW" altLang="en-US" dirty="0" smtClean="0"/>
              <a:t>；</a:t>
            </a:r>
            <a:r>
              <a:rPr lang="zh-TW" altLang="en-US" dirty="0" smtClean="0"/>
              <a:t>如果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天色</a:t>
            </a:r>
            <a:r>
              <a:rPr lang="zh-TW" altLang="en-US" dirty="0"/>
              <a:t>等於</a:t>
            </a:r>
            <a:r>
              <a:rPr lang="en-US" altLang="zh-TW" dirty="0"/>
              <a:t>0</a:t>
            </a:r>
            <a:r>
              <a:rPr lang="zh-TW" altLang="en-US" dirty="0"/>
              <a:t>，而且</a:t>
            </a:r>
            <a:r>
              <a:rPr lang="en-US" altLang="zh-TW" dirty="0"/>
              <a:t>【</a:t>
            </a:r>
            <a:r>
              <a:rPr lang="zh-TW" altLang="en-US" dirty="0"/>
              <a:t>變數</a:t>
            </a:r>
            <a:r>
              <a:rPr lang="en-US" altLang="zh-TW" dirty="0"/>
              <a:t>】</a:t>
            </a:r>
            <a:r>
              <a:rPr lang="zh-TW" altLang="en-US" dirty="0">
                <a:solidFill>
                  <a:srgbClr val="FF0000"/>
                </a:solidFill>
              </a:rPr>
              <a:t>燈泡</a:t>
            </a:r>
            <a:r>
              <a:rPr lang="zh-TW" altLang="en-US" dirty="0"/>
              <a:t>除於</a:t>
            </a:r>
            <a:r>
              <a:rPr lang="en-US" altLang="zh-TW" dirty="0"/>
              <a:t>2</a:t>
            </a:r>
            <a:r>
              <a:rPr lang="zh-TW" altLang="en-US" dirty="0"/>
              <a:t>的餘數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0</a:t>
            </a:r>
            <a:r>
              <a:rPr lang="zh-TW" altLang="en-US" dirty="0" smtClean="0"/>
              <a:t>時</a:t>
            </a:r>
            <a:r>
              <a:rPr lang="zh-TW" altLang="en-US" dirty="0"/>
              <a:t>，切換至</a:t>
            </a:r>
            <a:r>
              <a:rPr lang="en-US" altLang="zh-TW" dirty="0"/>
              <a:t>【</a:t>
            </a:r>
            <a:r>
              <a:rPr lang="zh-TW" altLang="en-US" dirty="0"/>
              <a:t>背景</a:t>
            </a:r>
            <a:r>
              <a:rPr lang="en-US" altLang="zh-TW" dirty="0" smtClean="0"/>
              <a:t>】</a:t>
            </a:r>
            <a:r>
              <a:rPr lang="zh-TW" altLang="en-US" dirty="0" smtClean="0"/>
              <a:t>晚上。</a:t>
            </a:r>
            <a:endParaRPr lang="en-US" altLang="zh-TW" dirty="0"/>
          </a:p>
          <a:p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35988"/>
            <a:ext cx="1536774" cy="11816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84984"/>
            <a:ext cx="3571875" cy="3000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角色：魚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當綠旗被點一下時，重複執行，每隔</a:t>
            </a:r>
            <a:r>
              <a:rPr lang="en-US" altLang="zh-TW" dirty="0" smtClean="0"/>
              <a:t>0.8</a:t>
            </a:r>
            <a:r>
              <a:rPr lang="zh-TW" altLang="en-US" dirty="0" smtClean="0"/>
              <a:t>秒，切換一次造型。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1622"/>
            <a:ext cx="1222623" cy="100903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685476"/>
            <a:ext cx="2687299" cy="27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角色：魚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當綠旗被點一下時，重複執行，移到</a:t>
            </a:r>
            <a:r>
              <a:rPr lang="en-US" altLang="zh-TW" dirty="0" smtClean="0"/>
              <a:t>3</a:t>
            </a:r>
            <a:r>
              <a:rPr lang="zh-TW" altLang="en-US" dirty="0" smtClean="0"/>
              <a:t>步，如果碰到黑色，後退</a:t>
            </a:r>
            <a:r>
              <a:rPr lang="en-US" altLang="zh-TW" dirty="0" smtClean="0"/>
              <a:t>30</a:t>
            </a:r>
            <a:r>
              <a:rPr lang="zh-TW" altLang="en-US" dirty="0" smtClean="0"/>
              <a:t>步，向右旋轉</a:t>
            </a:r>
            <a:r>
              <a:rPr lang="en-US" altLang="zh-TW" dirty="0" smtClean="0"/>
              <a:t>180</a:t>
            </a:r>
            <a:r>
              <a:rPr lang="zh-TW" altLang="en-US" dirty="0" smtClean="0"/>
              <a:t>度。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341622"/>
            <a:ext cx="1222623" cy="10090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359753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8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當綠旗被點一下時，切換到</a:t>
            </a:r>
            <a:r>
              <a:rPr lang="en-US" altLang="zh-TW" dirty="0" smtClean="0"/>
              <a:t>【</a:t>
            </a:r>
            <a:r>
              <a:rPr lang="zh-TW" altLang="en-US" dirty="0" smtClean="0"/>
              <a:t>造型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暗</a:t>
            </a:r>
            <a:r>
              <a:rPr lang="zh-TW" altLang="en-US" dirty="0" smtClean="0"/>
              <a:t>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燈炮</a:t>
            </a:r>
            <a:r>
              <a:rPr lang="zh-TW" altLang="en-US" dirty="0" smtClean="0"/>
              <a:t>設定為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角色：燈炮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934" y="307430"/>
            <a:ext cx="889732" cy="120148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73016"/>
            <a:ext cx="320081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1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當綠旗被點一下時，重複執行，將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設定為</a:t>
            </a:r>
            <a:r>
              <a:rPr lang="en-US" altLang="zh-TW" dirty="0" err="1" smtClean="0"/>
              <a:t>PicoBoard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的感測值。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角色：燈炮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934" y="307430"/>
            <a:ext cx="889732" cy="120148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32" y="3573016"/>
            <a:ext cx="373608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當綠旗被點一下時，重複執行，如果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，切換</a:t>
            </a:r>
            <a:r>
              <a:rPr lang="zh-TW" altLang="en-US" dirty="0" smtClean="0"/>
              <a:t>到下一個造型，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燈</a:t>
            </a:r>
            <a:r>
              <a:rPr lang="zh-TW" altLang="en-US" dirty="0" smtClean="0">
                <a:solidFill>
                  <a:srgbClr val="FF0000"/>
                </a:solidFill>
              </a:rPr>
              <a:t>炮</a:t>
            </a:r>
            <a:r>
              <a:rPr lang="zh-TW" altLang="en-US" dirty="0" smtClean="0"/>
              <a:t>加</a:t>
            </a:r>
            <a:r>
              <a:rPr lang="en-US" altLang="zh-TW" dirty="0" smtClean="0"/>
              <a:t>1</a:t>
            </a:r>
            <a:r>
              <a:rPr lang="zh-TW" altLang="en-US" dirty="0" smtClean="0"/>
              <a:t>，等待</a:t>
            </a:r>
            <a:r>
              <a:rPr lang="en-US" altLang="zh-TW" dirty="0" smtClean="0"/>
              <a:t>【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】</a:t>
            </a:r>
            <a:r>
              <a:rPr lang="zh-TW" altLang="en-US" dirty="0" smtClean="0">
                <a:solidFill>
                  <a:srgbClr val="FF0000"/>
                </a:solidFill>
              </a:rPr>
              <a:t>按鈕</a:t>
            </a:r>
            <a:r>
              <a:rPr lang="zh-TW" altLang="en-US" dirty="0" smtClean="0"/>
              <a:t>等於</a:t>
            </a:r>
            <a:r>
              <a:rPr lang="en-US" altLang="zh-TW" dirty="0" smtClean="0"/>
              <a:t>1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角色：燈炮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934" y="307430"/>
            <a:ext cx="889732" cy="120148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780928"/>
            <a:ext cx="28384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0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596</Words>
  <Application>Microsoft Office PowerPoint</Application>
  <PresentationFormat>如螢幕大小 (4:3)</PresentationFormat>
  <Paragraphs>39</Paragraphs>
  <Slides>12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新細明體</vt:lpstr>
      <vt:lpstr>Calibri</vt:lpstr>
      <vt:lpstr>Century Schoolbook</vt:lpstr>
      <vt:lpstr>Wingdings</vt:lpstr>
      <vt:lpstr>Wingdings 2</vt:lpstr>
      <vt:lpstr>壁窗</vt:lpstr>
      <vt:lpstr>程式撰寫：養魚裝置</vt:lpstr>
      <vt:lpstr>舞台-1</vt:lpstr>
      <vt:lpstr>舞台-2</vt:lpstr>
      <vt:lpstr>舞台-3</vt:lpstr>
      <vt:lpstr>角色：魚-1</vt:lpstr>
      <vt:lpstr>角色：魚-2</vt:lpstr>
      <vt:lpstr>角色：燈炮-1</vt:lpstr>
      <vt:lpstr>角色：燈炮-2</vt:lpstr>
      <vt:lpstr>角色：燈炮-3</vt:lpstr>
      <vt:lpstr>角色：泡泡-1</vt:lpstr>
      <vt:lpstr>角色：泡泡-2</vt:lpstr>
      <vt:lpstr>角色：泡泡-3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2016-03-05T08:35:16Z</dcterms:modified>
</cp:coreProperties>
</file>