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程式說明：養魚裝置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程式畫面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5696099" cy="427503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程式說明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小魚是住在魚缸的魚，需要愛護他的主人，給他照顧，才能快樂的生活。</a:t>
            </a:r>
            <a:endParaRPr lang="en-US" altLang="zh-TW" dirty="0"/>
          </a:p>
          <a:p>
            <a:r>
              <a:rPr lang="zh-TW" altLang="en-US" dirty="0"/>
              <a:t>當綠旗被點一下</a:t>
            </a:r>
            <a:r>
              <a:rPr lang="zh-TW" altLang="en-US"/>
              <a:t>之後</a:t>
            </a:r>
            <a:r>
              <a:rPr lang="zh-TW" altLang="en-US" smtClean="0"/>
              <a:t>，程式就</a:t>
            </a:r>
            <a:r>
              <a:rPr lang="zh-TW" altLang="en-US" dirty="0"/>
              <a:t>開始。</a:t>
            </a:r>
            <a:endParaRPr lang="en-US" altLang="zh-TW" dirty="0"/>
          </a:p>
          <a:p>
            <a:r>
              <a:rPr lang="zh-TW" altLang="en-US" dirty="0" smtClean="0"/>
              <a:t>當天色暗時，玩家按下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，打開電燈。</a:t>
            </a:r>
            <a:endParaRPr lang="en-US" altLang="zh-TW" dirty="0" smtClean="0"/>
          </a:p>
          <a:p>
            <a:r>
              <a:rPr lang="zh-TW" altLang="en-US" dirty="0" smtClean="0"/>
              <a:t>此外，玩家需要不時對於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聲音感測器</a:t>
            </a:r>
            <a:r>
              <a:rPr lang="zh-TW" altLang="en-US" dirty="0" smtClean="0"/>
              <a:t>吹氣，對小魚的魚缸打氣。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OpenClipArt</a:t>
            </a:r>
            <a:r>
              <a:rPr lang="zh-TW" altLang="en-US" dirty="0"/>
              <a:t>圖庫</a:t>
            </a:r>
            <a:r>
              <a:rPr lang="zh-TW" altLang="en-US" dirty="0" smtClean="0"/>
              <a:t>檔案改作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背景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4904"/>
            <a:ext cx="4657725" cy="35814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52920"/>
            <a:ext cx="1440160" cy="427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內建角色改作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角色：魚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40968"/>
            <a:ext cx="2402313" cy="198263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32856"/>
            <a:ext cx="1584176" cy="326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OpenClipArt</a:t>
            </a:r>
            <a:r>
              <a:rPr lang="zh-TW" altLang="en-US" dirty="0"/>
              <a:t>圖庫檔案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角色：燈泡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36912"/>
            <a:ext cx="2419350" cy="32670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2856"/>
            <a:ext cx="1819597" cy="396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OpenClipArt</a:t>
            </a:r>
            <a:r>
              <a:rPr lang="zh-TW" altLang="en-US" dirty="0"/>
              <a:t>圖庫檔案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角色：泡泡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636912"/>
            <a:ext cx="2759410" cy="259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184</Words>
  <Application>Microsoft Office PowerPoint</Application>
  <PresentationFormat>如螢幕大小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程式說明：養魚裝置</vt:lpstr>
      <vt:lpstr>程式畫面</vt:lpstr>
      <vt:lpstr>程式說明</vt:lpstr>
      <vt:lpstr>背景</vt:lpstr>
      <vt:lpstr>角色：魚</vt:lpstr>
      <vt:lpstr>角色：燈泡</vt:lpstr>
      <vt:lpstr>角色：泡泡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24</cp:revision>
  <dcterms:created xsi:type="dcterms:W3CDTF">2015-04-06T07:01:24Z</dcterms:created>
  <dcterms:modified xsi:type="dcterms:W3CDTF">2016-03-05T07:09:30Z</dcterms:modified>
</cp:coreProperties>
</file>