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9" r:id="rId3"/>
    <p:sldId id="260" r:id="rId4"/>
    <p:sldId id="261" r:id="rId5"/>
    <p:sldId id="263" r:id="rId6"/>
    <p:sldId id="262" r:id="rId7"/>
    <p:sldId id="264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D827F-C044-4519-9D6C-7416C2F64ED5}" type="datetimeFigureOut">
              <a:rPr lang="zh-TW" altLang="en-US" smtClean="0"/>
              <a:pPr/>
              <a:t>2016/3/29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9F323-A803-48D2-966F-2A219AAAC9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976619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2016/3/29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502822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 cap="none" baseline="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C425BB0-AAE8-4262-A3CB-47A640EBF36B}" type="datetime1">
              <a:rPr lang="zh-TW" altLang="en-US" smtClean="0"/>
              <a:pPr/>
              <a:t>2016/3/29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 userDrawn="1"/>
        </p:nvSpPr>
        <p:spPr>
          <a:xfrm>
            <a:off x="-30777" y="0"/>
            <a:ext cx="492443" cy="57150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F5E9-10DA-44C1-80EB-446BDB3982F9}" type="datetime1">
              <a:rPr lang="zh-TW" altLang="en-US" smtClean="0"/>
              <a:pPr/>
              <a:t>2016/3/29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4B43-2AE3-425E-8C1D-14A3FA1F0BC3}" type="datetime1">
              <a:rPr lang="zh-TW" altLang="en-US" smtClean="0"/>
              <a:pPr/>
              <a:t>2016/3/29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8FB83A-6640-47C2-A49A-B954EB52CCCC}" type="datetime1">
              <a:rPr lang="zh-TW" altLang="en-US" smtClean="0"/>
              <a:pPr/>
              <a:t>2016/3/29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>
                <a:solidFill>
                  <a:schemeClr val="tx1"/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矩形 3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7A67119-2624-4809-83B2-216979C8DC21}" type="datetime1">
              <a:rPr lang="zh-TW" altLang="en-US" smtClean="0"/>
              <a:pPr/>
              <a:t>2016/3/29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E750-10A2-4BC7-8C95-E97FE3F9F5BC}" type="datetime1">
              <a:rPr lang="zh-TW" altLang="en-US" smtClean="0"/>
              <a:pPr/>
              <a:t>2016/3/29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D738-8C4D-4922-99F6-9814E95A5D54}" type="datetime1">
              <a:rPr lang="zh-TW" altLang="en-US" smtClean="0"/>
              <a:pPr/>
              <a:t>2016/3/29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F322FD-2FD3-4285-8061-4AE5CCA31BA6}" type="datetime1">
              <a:rPr lang="zh-TW" altLang="en-US" smtClean="0"/>
              <a:pPr/>
              <a:t>2016/3/29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E4A-D6DF-4E1B-9460-E8E029E34704}" type="datetime1">
              <a:rPr lang="zh-TW" altLang="en-US" smtClean="0"/>
              <a:pPr/>
              <a:t>2016/3/29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DC9AF8-2D4A-4E8D-BFA0-72A938815F23}" type="datetime1">
              <a:rPr lang="zh-TW" altLang="en-US" smtClean="0"/>
              <a:pPr/>
              <a:t>2016/3/29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92E45C-31C7-4D4F-8DF1-AA2E0F20EF3F}" type="datetime1">
              <a:rPr lang="zh-TW" altLang="en-US" smtClean="0"/>
              <a:pPr/>
              <a:t>2016/3/29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348AC9-7242-4386-8862-6EC86BAA4F0A}" type="datetime1">
              <a:rPr lang="zh-TW" altLang="en-US" smtClean="0"/>
              <a:pPr/>
              <a:t>2016/3/29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改造遊戲（二）：</a:t>
            </a:r>
            <a:r>
              <a:rPr lang="en-US" altLang="zh-TW" smtClean="0"/>
              <a:t/>
            </a:r>
            <a:br>
              <a:rPr lang="en-US" altLang="zh-TW" smtClean="0"/>
            </a:br>
            <a:r>
              <a:rPr lang="zh-TW" altLang="en-US" smtClean="0"/>
              <a:t>射擊遊戲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遊戲畫面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3648" y="1628800"/>
            <a:ext cx="6264696" cy="4623005"/>
          </a:xfrm>
        </p:spPr>
      </p:pic>
    </p:spTree>
    <p:extLst>
      <p:ext uri="{BB962C8B-B14F-4D97-AF65-F5344CB8AC3E}">
        <p14:creationId xmlns:p14="http://schemas.microsoft.com/office/powerpoint/2010/main" xmlns="" val="152070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射擊遊戲是太空梭以子彈打擊上方的磚塊，磚塊被打到之後，就消失不見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玩家以</a:t>
            </a:r>
            <a:r>
              <a:rPr lang="zh-TW" altLang="en-US" dirty="0" smtClean="0">
                <a:solidFill>
                  <a:srgbClr val="FF0000"/>
                </a:solidFill>
              </a:rPr>
              <a:t>滑桿</a:t>
            </a:r>
            <a:r>
              <a:rPr lang="zh-TW" altLang="en-US" dirty="0" smtClean="0"/>
              <a:t>控制太空梭的左右移動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當玩家</a:t>
            </a:r>
            <a:r>
              <a:rPr lang="zh-TW" altLang="en-US" dirty="0" smtClean="0"/>
              <a:t>按下</a:t>
            </a:r>
            <a:r>
              <a:rPr lang="zh-TW" altLang="en-US" dirty="0" smtClean="0">
                <a:solidFill>
                  <a:srgbClr val="FF0000"/>
                </a:solidFill>
              </a:rPr>
              <a:t>按鈕</a:t>
            </a:r>
            <a:r>
              <a:rPr lang="zh-TW" altLang="en-US" dirty="0" smtClean="0"/>
              <a:t>就</a:t>
            </a:r>
            <a:r>
              <a:rPr lang="zh-TW" altLang="en-US" dirty="0" smtClean="0"/>
              <a:t>會發射子彈</a:t>
            </a:r>
            <a:r>
              <a:rPr lang="zh-TW" altLang="en-US" dirty="0" smtClean="0"/>
              <a:t>。</a:t>
            </a:r>
            <a:endParaRPr lang="en-US" altLang="zh-TW" dirty="0" smtClean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遊戲說明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77867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以</a:t>
            </a:r>
            <a:r>
              <a:rPr lang="zh-TW" altLang="en-US" dirty="0" smtClean="0">
                <a:solidFill>
                  <a:srgbClr val="FF0000"/>
                </a:solidFill>
              </a:rPr>
              <a:t>左鍵</a:t>
            </a:r>
            <a:r>
              <a:rPr lang="zh-TW" altLang="en-US" dirty="0" smtClean="0"/>
              <a:t>與</a:t>
            </a:r>
            <a:r>
              <a:rPr lang="zh-TW" altLang="en-US" dirty="0" smtClean="0">
                <a:solidFill>
                  <a:srgbClr val="FF0000"/>
                </a:solidFill>
              </a:rPr>
              <a:t>右鍵</a:t>
            </a:r>
            <a:r>
              <a:rPr lang="zh-TW" altLang="en-US" dirty="0" smtClean="0"/>
              <a:t>控制（原始）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太空梭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2204864"/>
            <a:ext cx="1266825" cy="200025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7546" y="4398061"/>
            <a:ext cx="1323975" cy="190500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95936" y="1864224"/>
            <a:ext cx="3551830" cy="4423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720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以</a:t>
            </a:r>
            <a:r>
              <a:rPr lang="zh-TW" altLang="en-US" dirty="0" smtClean="0">
                <a:solidFill>
                  <a:srgbClr val="FF0000"/>
                </a:solidFill>
              </a:rPr>
              <a:t>滑</a:t>
            </a:r>
            <a:r>
              <a:rPr lang="zh-TW" altLang="en-US" dirty="0" smtClean="0">
                <a:solidFill>
                  <a:srgbClr val="FF0000"/>
                </a:solidFill>
              </a:rPr>
              <a:t>桿</a:t>
            </a:r>
            <a:r>
              <a:rPr lang="zh-TW" altLang="en-US" dirty="0" smtClean="0"/>
              <a:t>控制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太空梭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2204864"/>
            <a:ext cx="1266825" cy="200025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7546" y="4398061"/>
            <a:ext cx="1323975" cy="1905000"/>
          </a:xfrm>
          <a:prstGeom prst="rect">
            <a:avLst/>
          </a:prstGeom>
        </p:spPr>
      </p:pic>
      <p:pic>
        <p:nvPicPr>
          <p:cNvPr id="8" name="圖片 7" descr="Screenshot 2016-02-29 at 11.07.29 AM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3848" y="1772816"/>
            <a:ext cx="4453628" cy="394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720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以</a:t>
            </a:r>
            <a:r>
              <a:rPr lang="zh-TW" altLang="en-US" dirty="0" smtClean="0">
                <a:solidFill>
                  <a:srgbClr val="FF0000"/>
                </a:solidFill>
              </a:rPr>
              <a:t>空白</a:t>
            </a:r>
            <a:r>
              <a:rPr lang="zh-TW" altLang="en-US" smtClean="0">
                <a:solidFill>
                  <a:srgbClr val="FF0000"/>
                </a:solidFill>
              </a:rPr>
              <a:t>鍵</a:t>
            </a:r>
            <a:r>
              <a:rPr lang="zh-TW" altLang="en-US" smtClean="0"/>
              <a:t>控制（原始）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子彈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5616" y="2852936"/>
            <a:ext cx="936104" cy="1651948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35097" y="2060848"/>
            <a:ext cx="5089703" cy="361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6747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以</a:t>
            </a:r>
            <a:r>
              <a:rPr lang="zh-TW" altLang="en-US" dirty="0" smtClean="0">
                <a:solidFill>
                  <a:srgbClr val="FF0000"/>
                </a:solidFill>
              </a:rPr>
              <a:t>按鈕</a:t>
            </a:r>
            <a:r>
              <a:rPr lang="zh-TW" altLang="en-US" dirty="0" smtClean="0"/>
              <a:t>控制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子彈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5616" y="2852936"/>
            <a:ext cx="936104" cy="1651948"/>
          </a:xfrm>
          <a:prstGeom prst="rect">
            <a:avLst/>
          </a:prstGeom>
        </p:spPr>
      </p:pic>
      <p:pic>
        <p:nvPicPr>
          <p:cNvPr id="9" name="圖片 8" descr="Screenshot 2016-02-29 at 11.07.44 A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1268760"/>
            <a:ext cx="4762500" cy="509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6747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100</TotalTime>
  <Words>155</Words>
  <Application>Microsoft Office PowerPoint</Application>
  <PresentationFormat>如螢幕大小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壁窗</vt:lpstr>
      <vt:lpstr>改造遊戲（二）： 射擊遊戲</vt:lpstr>
      <vt:lpstr>遊戲畫面</vt:lpstr>
      <vt:lpstr>遊戲說明</vt:lpstr>
      <vt:lpstr>以左鍵與右鍵控制（原始）</vt:lpstr>
      <vt:lpstr>以滑桿控制</vt:lpstr>
      <vt:lpstr>以空白鍵控制（原始）</vt:lpstr>
      <vt:lpstr>以按鈕控制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23</cp:revision>
  <dcterms:created xsi:type="dcterms:W3CDTF">2015-04-06T07:01:24Z</dcterms:created>
  <dcterms:modified xsi:type="dcterms:W3CDTF">2016-03-29T03:10:47Z</dcterms:modified>
</cp:coreProperties>
</file>