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改造遊戲（一）：打磚塊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5410"/>
            <a:ext cx="5499695" cy="4165726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打磚塊是利用球的運動，打擊上方的磚塊，磚塊被打擊之後，則消失不見。</a:t>
            </a:r>
            <a:endParaRPr lang="en-US" altLang="zh-TW" dirty="0"/>
          </a:p>
          <a:p>
            <a:r>
              <a:rPr lang="zh-TW" altLang="en-US" dirty="0" smtClean="0"/>
              <a:t>玩家以</a:t>
            </a:r>
            <a:r>
              <a:rPr lang="zh-TW" altLang="en-US" dirty="0" smtClean="0">
                <a:solidFill>
                  <a:srgbClr val="FF0000"/>
                </a:solidFill>
              </a:rPr>
              <a:t>滑桿</a:t>
            </a:r>
            <a:r>
              <a:rPr lang="zh-TW" altLang="en-US" dirty="0" smtClean="0"/>
              <a:t>控制板子，以防止球掉到地上。</a:t>
            </a:r>
            <a:endParaRPr lang="en-US" altLang="zh-TW" dirty="0" smtClean="0"/>
          </a:p>
          <a:p>
            <a:r>
              <a:rPr lang="zh-TW" altLang="en-US" dirty="0" smtClean="0"/>
              <a:t>當玩家按下空白鍵遊戲開始。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86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smtClean="0">
                <a:solidFill>
                  <a:srgbClr val="FF0000"/>
                </a:solidFill>
              </a:rPr>
              <a:t>滑鼠</a:t>
            </a:r>
            <a:r>
              <a:rPr lang="zh-TW" altLang="en-US" smtClean="0"/>
              <a:t>控制（原始）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板子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1409700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60" y="2636912"/>
            <a:ext cx="4935540" cy="24677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39953" y="4005064"/>
            <a:ext cx="2376264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滑桿</a:t>
            </a:r>
            <a:r>
              <a:rPr lang="zh-TW" altLang="en-US" dirty="0" smtClean="0"/>
              <a:t>控制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板子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1409700" cy="447675"/>
          </a:xfrm>
          <a:prstGeom prst="rect">
            <a:avLst/>
          </a:prstGeom>
        </p:spPr>
      </p:pic>
      <p:pic>
        <p:nvPicPr>
          <p:cNvPr id="9" name="圖片 8" descr="Screenshot 2016-02-29 at 10.17.51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700808"/>
            <a:ext cx="4824919" cy="410445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923928" y="4797152"/>
            <a:ext cx="2952328" cy="5760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滑桿與</a:t>
            </a:r>
            <a:r>
              <a:rPr lang="en-US" altLang="zh-TW" dirty="0" smtClean="0"/>
              <a:t>x</a:t>
            </a:r>
            <a:r>
              <a:rPr lang="zh-TW" altLang="en-US" dirty="0" smtClean="0"/>
              <a:t>、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軸的對應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Scratch</a:t>
            </a:r>
            <a:r>
              <a:rPr lang="zh-TW" altLang="zh-TW" dirty="0" smtClean="0"/>
              <a:t>舞台座標範圍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1026" name="Picture 2" descr="2-5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42978"/>
            <a:ext cx="5832648" cy="435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Scratch</a:t>
            </a:r>
            <a:r>
              <a:rPr lang="zh-TW" altLang="zh-TW" dirty="0" smtClean="0"/>
              <a:t>的舞台區為一個</a:t>
            </a:r>
            <a:r>
              <a:rPr lang="en-US" altLang="zh-TW" dirty="0" smtClean="0"/>
              <a:t>480*360</a:t>
            </a:r>
            <a:r>
              <a:rPr lang="zh-TW" altLang="zh-TW" dirty="0" smtClean="0"/>
              <a:t>的區域範圍，</a:t>
            </a:r>
            <a:r>
              <a:rPr lang="en-US" altLang="zh-TW" dirty="0" smtClean="0"/>
              <a:t>X</a:t>
            </a:r>
            <a:r>
              <a:rPr lang="zh-TW" altLang="zh-TW" dirty="0" smtClean="0"/>
              <a:t>軸座標位於</a:t>
            </a:r>
            <a:r>
              <a:rPr lang="en-US" altLang="zh-TW" dirty="0" smtClean="0"/>
              <a:t>-240</a:t>
            </a:r>
            <a:r>
              <a:rPr lang="zh-TW" altLang="zh-TW" dirty="0" smtClean="0"/>
              <a:t>與</a:t>
            </a:r>
            <a:r>
              <a:rPr lang="en-US" altLang="zh-TW" dirty="0" smtClean="0"/>
              <a:t>240</a:t>
            </a:r>
            <a:r>
              <a:rPr lang="zh-TW" altLang="zh-TW" dirty="0" smtClean="0"/>
              <a:t>之間，而</a:t>
            </a:r>
            <a:r>
              <a:rPr lang="en-US" altLang="zh-TW" dirty="0" smtClean="0"/>
              <a:t>Y</a:t>
            </a:r>
            <a:r>
              <a:rPr lang="zh-TW" altLang="zh-TW" dirty="0" smtClean="0"/>
              <a:t>軸則是位於</a:t>
            </a:r>
            <a:r>
              <a:rPr lang="en-US" altLang="zh-TW" dirty="0" smtClean="0"/>
              <a:t>-180</a:t>
            </a:r>
            <a:r>
              <a:rPr lang="zh-TW" altLang="zh-TW" dirty="0" smtClean="0"/>
              <a:t>與</a:t>
            </a:r>
            <a:r>
              <a:rPr lang="en-US" altLang="zh-TW" dirty="0" smtClean="0"/>
              <a:t>180</a:t>
            </a:r>
            <a:r>
              <a:rPr lang="zh-TW" altLang="zh-TW" dirty="0" smtClean="0"/>
              <a:t>之間。</a:t>
            </a:r>
            <a:endParaRPr lang="en-US" altLang="zh-TW" dirty="0" smtClean="0"/>
          </a:p>
          <a:p>
            <a:r>
              <a:rPr lang="zh-TW" altLang="zh-TW" dirty="0" smtClean="0"/>
              <a:t>為了能夠讓滑桿的值（</a:t>
            </a:r>
            <a:r>
              <a:rPr lang="en-US" altLang="zh-TW" dirty="0" smtClean="0"/>
              <a:t>0</a:t>
            </a:r>
            <a:r>
              <a:rPr lang="zh-TW" altLang="zh-TW" dirty="0" smtClean="0"/>
              <a:t>～</a:t>
            </a:r>
            <a:r>
              <a:rPr lang="en-US" altLang="zh-TW" dirty="0" smtClean="0"/>
              <a:t>100</a:t>
            </a:r>
            <a:r>
              <a:rPr lang="zh-TW" altLang="zh-TW" dirty="0" smtClean="0"/>
              <a:t>）能夠平均分配在</a:t>
            </a:r>
            <a:r>
              <a:rPr lang="en-US" altLang="zh-TW" dirty="0" smtClean="0"/>
              <a:t>X</a:t>
            </a:r>
            <a:r>
              <a:rPr lang="zh-TW" altLang="zh-TW" dirty="0" smtClean="0"/>
              <a:t>座標軸（</a:t>
            </a:r>
            <a:r>
              <a:rPr lang="en-US" altLang="zh-TW" dirty="0" smtClean="0"/>
              <a:t>-240</a:t>
            </a:r>
            <a:r>
              <a:rPr lang="zh-TW" altLang="zh-TW" dirty="0" smtClean="0"/>
              <a:t>～</a:t>
            </a:r>
            <a:r>
              <a:rPr lang="en-US" altLang="zh-TW" dirty="0" smtClean="0"/>
              <a:t>240</a:t>
            </a:r>
            <a:r>
              <a:rPr lang="zh-TW" altLang="zh-TW" dirty="0" smtClean="0"/>
              <a:t>）之間，以及讓滑桿的值（</a:t>
            </a:r>
            <a:r>
              <a:rPr lang="en-US" altLang="zh-TW" dirty="0" smtClean="0"/>
              <a:t>0</a:t>
            </a:r>
            <a:r>
              <a:rPr lang="zh-TW" altLang="zh-TW" dirty="0" smtClean="0"/>
              <a:t>～</a:t>
            </a:r>
            <a:r>
              <a:rPr lang="en-US" altLang="zh-TW" dirty="0" smtClean="0"/>
              <a:t>100</a:t>
            </a:r>
            <a:r>
              <a:rPr lang="zh-TW" altLang="zh-TW" dirty="0" smtClean="0"/>
              <a:t>）能夠平均分配在</a:t>
            </a:r>
            <a:r>
              <a:rPr lang="en-US" altLang="zh-TW" dirty="0" smtClean="0"/>
              <a:t>Y</a:t>
            </a:r>
            <a:r>
              <a:rPr lang="zh-TW" altLang="zh-TW" dirty="0" smtClean="0"/>
              <a:t>座標軸（</a:t>
            </a:r>
            <a:r>
              <a:rPr lang="en-US" altLang="zh-TW" dirty="0" smtClean="0"/>
              <a:t>-180</a:t>
            </a:r>
            <a:r>
              <a:rPr lang="zh-TW" altLang="zh-TW" dirty="0" smtClean="0"/>
              <a:t>～</a:t>
            </a:r>
            <a:r>
              <a:rPr lang="en-US" altLang="zh-TW" dirty="0" smtClean="0"/>
              <a:t>180</a:t>
            </a:r>
            <a:r>
              <a:rPr lang="zh-TW" altLang="zh-TW" dirty="0" smtClean="0"/>
              <a:t>）之間，是以需要做一些數值上的轉換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x</a:t>
            </a:r>
            <a:r>
              <a:rPr lang="zh-TW" altLang="en-US" dirty="0" smtClean="0"/>
              <a:t>值等於 </a:t>
            </a:r>
            <a:r>
              <a:rPr lang="en-US" altLang="zh-TW" dirty="0" smtClean="0"/>
              <a:t>{〔</a:t>
            </a:r>
            <a:r>
              <a:rPr lang="zh-TW" altLang="en-US" dirty="0" smtClean="0"/>
              <a:t>（滑桿偵測值）</a:t>
            </a:r>
            <a:r>
              <a:rPr lang="en-US" altLang="zh-TW" dirty="0" smtClean="0"/>
              <a:t>*24〕/ 5 } -240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</a:t>
            </a:r>
            <a:r>
              <a:rPr lang="zh-TW" altLang="en-US" dirty="0" smtClean="0"/>
              <a:t>值等於 </a:t>
            </a:r>
            <a:r>
              <a:rPr lang="en-US" altLang="zh-TW" dirty="0" smtClean="0"/>
              <a:t>{〔</a:t>
            </a:r>
            <a:r>
              <a:rPr lang="zh-TW" altLang="en-US" dirty="0" smtClean="0"/>
              <a:t>（滑桿偵測值）</a:t>
            </a:r>
            <a:r>
              <a:rPr lang="en-US" altLang="zh-TW" dirty="0" smtClean="0"/>
              <a:t>*18〕/ 5 } -180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滑桿與</a:t>
            </a:r>
            <a:r>
              <a:rPr lang="en-US" altLang="zh-TW" dirty="0" smtClean="0"/>
              <a:t>x</a:t>
            </a:r>
            <a:r>
              <a:rPr lang="zh-TW" altLang="en-US" dirty="0" smtClean="0"/>
              <a:t>、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軸的對應</a:t>
            </a:r>
            <a:endParaRPr lang="zh-TW" altLang="en-US" dirty="0"/>
          </a:p>
        </p:txBody>
      </p:sp>
      <p:pic>
        <p:nvPicPr>
          <p:cNvPr id="7" name="圖片 6" descr="Screenshot 2016-02-29 at 10.33.52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322961"/>
            <a:ext cx="2390775" cy="495300"/>
          </a:xfrm>
          <a:prstGeom prst="rect">
            <a:avLst/>
          </a:prstGeom>
        </p:spPr>
      </p:pic>
      <p:pic>
        <p:nvPicPr>
          <p:cNvPr id="8" name="圖片 7" descr="Screenshot 2016-02-29 at 10.34.23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8699" y="5122231"/>
            <a:ext cx="2400300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309</Words>
  <Application>Microsoft Office PowerPoint</Application>
  <PresentationFormat>如螢幕大小 (4:3)</PresentationFormat>
  <Paragraphs>27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改造遊戲（一）：打磚塊</vt:lpstr>
      <vt:lpstr>遊戲畫面</vt:lpstr>
      <vt:lpstr>遊戲說明</vt:lpstr>
      <vt:lpstr>以滑鼠控制（原始）</vt:lpstr>
      <vt:lpstr>以滑桿控制</vt:lpstr>
      <vt:lpstr>滑桿與x、y軸的對應</vt:lpstr>
      <vt:lpstr>Scratch舞台座標範圍</vt:lpstr>
      <vt:lpstr>滑桿與x、y軸的對應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26</cp:revision>
  <dcterms:created xsi:type="dcterms:W3CDTF">2015-04-06T07:01:24Z</dcterms:created>
  <dcterms:modified xsi:type="dcterms:W3CDTF">2016-03-02T03:44:40Z</dcterms:modified>
</cp:coreProperties>
</file>