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於遊戲中增加</a:t>
            </a:r>
            <a:r>
              <a:rPr lang="en-US" altLang="zh-TW" dirty="0" err="1" smtClean="0"/>
              <a:t>PicoBoard</a:t>
            </a:r>
            <a:r>
              <a:rPr lang="zh-TW" altLang="en-US" smtClean="0"/>
              <a:t>互動控制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91708" y="1618488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當使用者按下按鈕（偵測值</a:t>
            </a:r>
            <a:r>
              <a:rPr lang="en-US" altLang="zh-TW" dirty="0" smtClean="0"/>
              <a:t>=0</a:t>
            </a:r>
            <a:r>
              <a:rPr lang="zh-TW" altLang="en-US" dirty="0" smtClean="0"/>
              <a:t>），角色改變造型。</a:t>
            </a:r>
            <a:r>
              <a:rPr lang="en-US" altLang="zh-TW" dirty="0" smtClean="0"/>
              <a:t>                                 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PicoBoard</a:t>
            </a:r>
            <a:r>
              <a:rPr lang="zh-TW" altLang="en-US" dirty="0"/>
              <a:t>區塊的用法</a:t>
            </a:r>
            <a:r>
              <a:rPr lang="zh-TW" altLang="en-US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pic>
        <p:nvPicPr>
          <p:cNvPr id="7" name="圖片 6" descr="Screenshot 2016-02-29 at 10.01.07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708920"/>
            <a:ext cx="5407907" cy="241629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855" y="263273"/>
            <a:ext cx="1638126" cy="163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err="1" smtClean="0"/>
              <a:t>PicoBoard</a:t>
            </a:r>
            <a:r>
              <a:rPr lang="zh-TW" altLang="en-US" dirty="0" smtClean="0"/>
              <a:t>感測器所顯示的數值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89" y="1417638"/>
            <a:ext cx="4305035" cy="4873625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364088" y="1556792"/>
            <a:ext cx="266429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滑桿：</a:t>
            </a:r>
            <a:r>
              <a:rPr lang="en-US" altLang="zh-TW" sz="2000" dirty="0" smtClean="0"/>
              <a:t>slider</a:t>
            </a:r>
          </a:p>
          <a:p>
            <a:r>
              <a:rPr lang="zh-TW" altLang="en-US" sz="2000" dirty="0" smtClean="0"/>
              <a:t>光線：</a:t>
            </a:r>
            <a:r>
              <a:rPr lang="en-US" altLang="zh-TW" sz="2000" dirty="0" smtClean="0"/>
              <a:t>light</a:t>
            </a:r>
          </a:p>
          <a:p>
            <a:r>
              <a:rPr lang="zh-TW" altLang="en-US" sz="2000" dirty="0" smtClean="0"/>
              <a:t>聲音：</a:t>
            </a:r>
            <a:r>
              <a:rPr lang="en-US" altLang="zh-TW" sz="2000" dirty="0" smtClean="0"/>
              <a:t>sound</a:t>
            </a:r>
          </a:p>
          <a:p>
            <a:r>
              <a:rPr lang="zh-TW" altLang="en-US" sz="2000" dirty="0" smtClean="0"/>
              <a:t>按鈕：</a:t>
            </a:r>
            <a:r>
              <a:rPr lang="en-US" altLang="zh-TW" sz="2000" dirty="0" smtClean="0"/>
              <a:t>button</a:t>
            </a:r>
          </a:p>
          <a:p>
            <a:r>
              <a:rPr lang="zh-TW" altLang="en-US" sz="2000" dirty="0" smtClean="0"/>
              <a:t>電阻</a:t>
            </a:r>
            <a:r>
              <a:rPr lang="en-US" altLang="zh-TW" sz="2000" dirty="0" smtClean="0"/>
              <a:t>A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resistance-A</a:t>
            </a:r>
          </a:p>
          <a:p>
            <a:r>
              <a:rPr lang="zh-TW" altLang="en-US" sz="2000" dirty="0" smtClean="0"/>
              <a:t>電阻</a:t>
            </a:r>
            <a:r>
              <a:rPr lang="en-US" altLang="zh-TW" sz="2000" dirty="0" smtClean="0"/>
              <a:t>B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resistance-B</a:t>
            </a:r>
            <a:endParaRPr lang="en-US" altLang="zh-TW" sz="2000" dirty="0"/>
          </a:p>
          <a:p>
            <a:r>
              <a:rPr lang="zh-TW" altLang="en-US" sz="2000" dirty="0" smtClean="0"/>
              <a:t>電阻</a:t>
            </a:r>
            <a:r>
              <a:rPr lang="en-US" altLang="zh-TW" sz="2000" dirty="0" smtClean="0"/>
              <a:t>C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resistance-C</a:t>
            </a:r>
            <a:endParaRPr lang="en-US" altLang="zh-TW" sz="2000" dirty="0"/>
          </a:p>
          <a:p>
            <a:r>
              <a:rPr lang="zh-TW" altLang="en-US" sz="2000" dirty="0" smtClean="0"/>
              <a:t>電阻</a:t>
            </a:r>
            <a:r>
              <a:rPr lang="en-US" altLang="zh-TW" sz="2000" dirty="0"/>
              <a:t>D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resistance-D</a:t>
            </a:r>
            <a:endParaRPr lang="en-US" altLang="zh-TW" sz="2000" dirty="0"/>
          </a:p>
          <a:p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27584" y="3212976"/>
            <a:ext cx="3312368" cy="27363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620688"/>
            <a:ext cx="876190" cy="1892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研究數值變化的對應關係，例如：當按下按鈕時，對應感測器的偵測值是多少。</a:t>
            </a:r>
            <a:endParaRPr lang="en-US" altLang="zh-TW" dirty="0" smtClean="0"/>
          </a:p>
          <a:p>
            <a:r>
              <a:rPr lang="zh-TW" altLang="en-US" dirty="0" smtClean="0"/>
              <a:t>由於每個板子的設計不同，所以數值的變化亦會有些許的差異。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注意</a:t>
            </a:r>
            <a:endParaRPr lang="zh-TW" altLang="en-US" dirty="0"/>
          </a:p>
        </p:txBody>
      </p:sp>
      <p:pic>
        <p:nvPicPr>
          <p:cNvPr id="5" name="圖片 4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356992"/>
            <a:ext cx="3829050" cy="27336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076056" y="3284984"/>
            <a:ext cx="1656184" cy="27363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76672"/>
            <a:ext cx="1221346" cy="1881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「更多積木」中</a:t>
            </a:r>
            <a:r>
              <a:rPr lang="en-US" altLang="zh-TW" dirty="0" err="1" smtClean="0"/>
              <a:t>PicoBoard</a:t>
            </a:r>
            <a:r>
              <a:rPr lang="zh-TW" altLang="en-US" dirty="0" smtClean="0"/>
              <a:t>的程式區塊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1348288"/>
            <a:ext cx="2448272" cy="5528727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78468" y="2639343"/>
            <a:ext cx="1298994" cy="3576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929190" y="4112650"/>
            <a:ext cx="2448272" cy="274534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988840"/>
            <a:ext cx="1066666" cy="182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將程式區塊打勾，可在舞台區看到數值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076450" cy="4505325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40" y="1700808"/>
            <a:ext cx="4638675" cy="387667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82640" y="2060848"/>
            <a:ext cx="2225464" cy="21602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39552" y="4149080"/>
            <a:ext cx="792088" cy="191303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number-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509120"/>
            <a:ext cx="1854150" cy="185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PicoBoard</a:t>
            </a:r>
            <a:r>
              <a:rPr lang="zh-TW" altLang="en-US" dirty="0" smtClean="0"/>
              <a:t>區塊的意思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          </a:t>
            </a:r>
            <a:r>
              <a:rPr lang="zh-TW" altLang="en-US" dirty="0" smtClean="0"/>
              <a:t>：按鈕的偵測值（</a:t>
            </a:r>
            <a:r>
              <a:rPr lang="zh-TW" altLang="en-US" dirty="0" smtClean="0">
                <a:solidFill>
                  <a:srgbClr val="FF0000"/>
                </a:solidFill>
              </a:rPr>
              <a:t>可用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0</a:t>
            </a:r>
            <a:r>
              <a:rPr lang="zh-TW" altLang="en-US" dirty="0" smtClean="0"/>
              <a:t>：按下按鈕，</a:t>
            </a:r>
            <a:r>
              <a:rPr lang="en-US" altLang="zh-TW" dirty="0" smtClean="0"/>
              <a:t>1</a:t>
            </a:r>
            <a:r>
              <a:rPr lang="zh-TW" altLang="en-US" dirty="0" smtClean="0"/>
              <a:t>：未按下按鈕。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/>
              <a:t>滑桿的偵測值（</a:t>
            </a:r>
            <a:r>
              <a:rPr lang="zh-TW" altLang="en-US" dirty="0" smtClean="0">
                <a:solidFill>
                  <a:srgbClr val="FF0000"/>
                </a:solidFill>
              </a:rPr>
              <a:t>可用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0</a:t>
            </a:r>
            <a:r>
              <a:rPr lang="en-US" altLang="zh-TW" dirty="0" smtClean="0"/>
              <a:t>-100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：</a:t>
            </a:r>
            <a:r>
              <a:rPr lang="zh-TW" altLang="en-US" dirty="0" smtClean="0"/>
              <a:t>光線的偵測值（</a:t>
            </a:r>
            <a:r>
              <a:rPr lang="zh-TW" altLang="en-US" dirty="0" smtClean="0">
                <a:solidFill>
                  <a:srgbClr val="FF0000"/>
                </a:solidFill>
              </a:rPr>
              <a:t>可用</a:t>
            </a:r>
            <a:r>
              <a:rPr lang="zh-TW" altLang="en-US" dirty="0" smtClean="0"/>
              <a:t>），</a:t>
            </a:r>
            <a:r>
              <a:rPr lang="en-US" altLang="zh-TW" dirty="0" smtClean="0"/>
              <a:t>0-100</a:t>
            </a:r>
            <a:r>
              <a:rPr lang="zh-TW" altLang="en-US" dirty="0" smtClean="0"/>
              <a:t>，光線愈強，數值愈</a:t>
            </a:r>
            <a:r>
              <a:rPr lang="zh-TW" altLang="en-US" dirty="0" smtClean="0">
                <a:solidFill>
                  <a:srgbClr val="FF0000"/>
                </a:solidFill>
              </a:rPr>
              <a:t>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           </a:t>
            </a:r>
            <a:r>
              <a:rPr lang="zh-TW" altLang="en-US" dirty="0" smtClean="0"/>
              <a:t>：</a:t>
            </a:r>
            <a:r>
              <a:rPr lang="zh-TW" altLang="en-US" dirty="0" smtClean="0"/>
              <a:t>音效的偵測值（</a:t>
            </a:r>
            <a:r>
              <a:rPr lang="zh-TW" altLang="en-US" dirty="0" smtClean="0">
                <a:solidFill>
                  <a:srgbClr val="FF0000"/>
                </a:solidFill>
              </a:rPr>
              <a:t>可</a:t>
            </a:r>
            <a:r>
              <a:rPr lang="zh-TW" altLang="en-US" dirty="0" smtClean="0">
                <a:solidFill>
                  <a:srgbClr val="FF0000"/>
                </a:solidFill>
              </a:rPr>
              <a:t>用</a:t>
            </a:r>
            <a:r>
              <a:rPr lang="zh-TW" altLang="en-US" dirty="0" smtClean="0"/>
              <a:t>）：</a:t>
            </a:r>
            <a:r>
              <a:rPr lang="en-US" altLang="zh-TW" dirty="0"/>
              <a:t> 0-100</a:t>
            </a:r>
            <a:r>
              <a:rPr lang="zh-TW" altLang="en-US" dirty="0" smtClean="0"/>
              <a:t>，聲音愈大，</a:t>
            </a:r>
            <a:r>
              <a:rPr lang="zh-TW" altLang="en-US" dirty="0"/>
              <a:t>數值</a:t>
            </a:r>
            <a:r>
              <a:rPr lang="zh-TW" altLang="en-US" dirty="0" smtClean="0"/>
              <a:t>愈大。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</a:t>
            </a:r>
            <a:r>
              <a:rPr lang="zh-TW" altLang="en-US" dirty="0" smtClean="0"/>
              <a:t>                                 ：電阻的偵測值（</a:t>
            </a:r>
            <a:r>
              <a:rPr lang="zh-TW" altLang="en-US" dirty="0" smtClean="0">
                <a:solidFill>
                  <a:srgbClr val="FF0000"/>
                </a:solidFill>
              </a:rPr>
              <a:t>可用</a:t>
            </a:r>
            <a:r>
              <a:rPr lang="zh-TW" altLang="en-US" dirty="0" smtClean="0"/>
              <a:t>），電阻愈大，數值愈大。</a:t>
            </a:r>
            <a:endParaRPr lang="en-US" altLang="zh-TW" dirty="0" smtClean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57" y="1676086"/>
            <a:ext cx="838200" cy="3238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12" y="2517987"/>
            <a:ext cx="581025" cy="3619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32" y="2963202"/>
            <a:ext cx="581025" cy="33337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32" y="3720175"/>
            <a:ext cx="590550" cy="3429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01" y="4497654"/>
            <a:ext cx="742950" cy="32385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760" y="4497654"/>
            <a:ext cx="752475" cy="34290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105" y="4478604"/>
            <a:ext cx="752475" cy="36195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93" y="4501789"/>
            <a:ext cx="771525" cy="361950"/>
          </a:xfrm>
          <a:prstGeom prst="rect">
            <a:avLst/>
          </a:prstGeom>
        </p:spPr>
      </p:pic>
      <p:pic>
        <p:nvPicPr>
          <p:cNvPr id="15" name="圖片 14" descr="number-5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08304" y="0"/>
            <a:ext cx="1710134" cy="171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PicoBoard</a:t>
            </a:r>
            <a:r>
              <a:rPr lang="zh-TW" altLang="en-US" dirty="0" smtClean="0"/>
              <a:t>區塊的意思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   </a:t>
            </a:r>
            <a:r>
              <a:rPr lang="zh-TW" altLang="en-US" dirty="0" smtClean="0"/>
              <a:t>條件判斷： </a:t>
            </a:r>
            <a:r>
              <a:rPr lang="en-US" altLang="zh-TW" dirty="0" smtClean="0"/>
              <a:t>                                                     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</a:t>
            </a:r>
            <a:endParaRPr lang="zh-TW" altLang="en-US" dirty="0"/>
          </a:p>
        </p:txBody>
      </p:sp>
      <p:pic>
        <p:nvPicPr>
          <p:cNvPr id="17" name="圖片 16" descr="Screenshot 2016-02-29 at 9.39.07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822763"/>
            <a:ext cx="2257425" cy="428625"/>
          </a:xfrm>
          <a:prstGeom prst="rect">
            <a:avLst/>
          </a:prstGeom>
        </p:spPr>
      </p:pic>
      <p:pic>
        <p:nvPicPr>
          <p:cNvPr id="18" name="圖片 17" descr="Screenshot 2016-02-29 at 9.38.40 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5108" y="1988840"/>
            <a:ext cx="2362200" cy="466725"/>
          </a:xfrm>
          <a:prstGeom prst="rect">
            <a:avLst/>
          </a:prstGeom>
        </p:spPr>
      </p:pic>
      <p:pic>
        <p:nvPicPr>
          <p:cNvPr id="19" name="圖片 18" descr="Screenshot 2016-02-29 at 9.38.47 A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9927" y="1966427"/>
            <a:ext cx="2200275" cy="438150"/>
          </a:xfrm>
          <a:prstGeom prst="rect">
            <a:avLst/>
          </a:prstGeom>
        </p:spPr>
      </p:pic>
      <p:pic>
        <p:nvPicPr>
          <p:cNvPr id="20" name="圖片 19" descr="Screenshot 2016-02-29 at 9.38.53 A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96589" y="2587139"/>
            <a:ext cx="2266950" cy="409575"/>
          </a:xfrm>
          <a:prstGeom prst="rect">
            <a:avLst/>
          </a:prstGeom>
        </p:spPr>
      </p:pic>
      <p:pic>
        <p:nvPicPr>
          <p:cNvPr id="21" name="圖片 20" descr="Screenshot 2016-02-29 at 9.38.59 A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29927" y="3224915"/>
            <a:ext cx="2286000" cy="447675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1259632" y="332154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使用上有問題，建議不用。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23" name="圖片 22" descr="number-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0333" y="440747"/>
            <a:ext cx="1782142" cy="17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直接使用</a:t>
            </a:r>
            <a:r>
              <a:rPr lang="zh-TW" altLang="en-US" dirty="0" smtClean="0"/>
              <a:t>數值（不建議使用）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PicoBoard</a:t>
            </a:r>
            <a:r>
              <a:rPr lang="zh-TW" altLang="en-US" dirty="0"/>
              <a:t>區</a:t>
            </a:r>
            <a:r>
              <a:rPr lang="zh-TW" altLang="en-US" dirty="0" smtClean="0"/>
              <a:t>塊偵測值的使用（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pic>
        <p:nvPicPr>
          <p:cNvPr id="7" name="圖片 6" descr="Screenshot 2016-02-29 at 9.55.14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852936"/>
            <a:ext cx="2709973" cy="295232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00200"/>
            <a:ext cx="1710134" cy="171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將感測器的數值存成一個變數，每隔一段時間進行更新（建議使用）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PicoBoard</a:t>
            </a:r>
            <a:r>
              <a:rPr lang="zh-TW" altLang="en-US" dirty="0"/>
              <a:t>區塊的用法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pic>
        <p:nvPicPr>
          <p:cNvPr id="5" name="圖片 4" descr="Screenshot 2016-02-29 at 9.57.55 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852936"/>
            <a:ext cx="5920114" cy="277405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274" y="76969"/>
            <a:ext cx="1929008" cy="192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411</Words>
  <Application>Microsoft Office PowerPoint</Application>
  <PresentationFormat>如螢幕大小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於遊戲中增加PicoBoard互動控制</vt:lpstr>
      <vt:lpstr>PicoBoard感測器所顯示的數值</vt:lpstr>
      <vt:lpstr>注意</vt:lpstr>
      <vt:lpstr>「更多積木」中PicoBoard的程式區塊</vt:lpstr>
      <vt:lpstr>將程式區塊打勾，可在舞台區看到數值</vt:lpstr>
      <vt:lpstr>PicoBoard區塊的意思</vt:lpstr>
      <vt:lpstr>PicoBoard區塊的意思</vt:lpstr>
      <vt:lpstr>PicoBoard區塊偵測值的使用（1）</vt:lpstr>
      <vt:lpstr>PicoBoard區塊的用法（2）</vt:lpstr>
      <vt:lpstr>PicoBoard區塊的用法（3）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32</cp:revision>
  <dcterms:created xsi:type="dcterms:W3CDTF">2015-04-06T07:01:24Z</dcterms:created>
  <dcterms:modified xsi:type="dcterms:W3CDTF">2016-03-02T03:44:04Z</dcterms:modified>
</cp:coreProperties>
</file>