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1" r:id="rId3"/>
    <p:sldId id="259" r:id="rId4"/>
    <p:sldId id="260" r:id="rId5"/>
    <p:sldId id="257" r:id="rId6"/>
    <p:sldId id="258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4660"/>
  </p:normalViewPr>
  <p:slideViewPr>
    <p:cSldViewPr>
      <p:cViewPr varScale="1">
        <p:scale>
          <a:sx n="60" d="100"/>
          <a:sy n="60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 cap="none" baseline="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pPr/>
              <a:t>2016/3/28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96684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46D-D770-4605-8D1C-FF0F23F6CF8A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5460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pPr/>
              <a:t>2016/3/28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驅動</a:t>
            </a:r>
            <a:r>
              <a:rPr lang="en-US" altLang="zh-TW" dirty="0" err="1" smtClean="0"/>
              <a:t>PicoBoard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751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628799"/>
            <a:ext cx="5904656" cy="4698863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連接成功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547664" y="3429000"/>
            <a:ext cx="5400600" cy="3359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653688"/>
            <a:ext cx="1739061" cy="173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703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69052">
            <a:off x="6127413" y="1179990"/>
            <a:ext cx="2026823" cy="1655239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PicoBoard</a:t>
            </a:r>
            <a:r>
              <a:rPr lang="zh-TW" altLang="en-US" dirty="0" smtClean="0"/>
              <a:t>上的燈會持續閃爍</a:t>
            </a:r>
            <a:endParaRPr lang="zh-TW" altLang="en-US" dirty="0"/>
          </a:p>
        </p:txBody>
      </p:sp>
      <p:pic>
        <p:nvPicPr>
          <p:cNvPr id="6" name="圖片 5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607114"/>
            <a:ext cx="5184576" cy="348618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99992" y="3789040"/>
            <a:ext cx="432048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680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</a:t>
            </a:r>
            <a:r>
              <a:rPr lang="en-US" altLang="zh-TW" dirty="0" err="1" smtClean="0"/>
              <a:t>PicoBoard</a:t>
            </a:r>
            <a:r>
              <a:rPr lang="zh-TW" altLang="en-US" dirty="0" smtClean="0"/>
              <a:t>以</a:t>
            </a:r>
            <a:r>
              <a:rPr lang="en-US" altLang="zh-TW" dirty="0" smtClean="0"/>
              <a:t>USB</a:t>
            </a:r>
            <a:r>
              <a:rPr lang="zh-TW" altLang="en-US" dirty="0" smtClean="0"/>
              <a:t>的方式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連結</a:t>
            </a:r>
            <a:r>
              <a:rPr lang="en-US" altLang="zh-TW" dirty="0" smtClean="0"/>
              <a:t>Chromebook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4666" y="428919"/>
            <a:ext cx="500134" cy="1080000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132856"/>
            <a:ext cx="4824223" cy="40523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645024"/>
            <a:ext cx="281085" cy="780791"/>
          </a:xfrm>
          <a:prstGeom prst="rect">
            <a:avLst/>
          </a:prstGeom>
        </p:spPr>
      </p:pic>
      <p:pic>
        <p:nvPicPr>
          <p:cNvPr id="9" name="圖片 8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149080"/>
            <a:ext cx="1854200" cy="1168400"/>
          </a:xfrm>
          <a:prstGeom prst="rect">
            <a:avLst/>
          </a:prstGeom>
        </p:spPr>
      </p:pic>
      <p:cxnSp>
        <p:nvCxnSpPr>
          <p:cNvPr id="12" name="直線接點 11"/>
          <p:cNvCxnSpPr/>
          <p:nvPr/>
        </p:nvCxnSpPr>
        <p:spPr>
          <a:xfrm>
            <a:off x="2411760" y="4725144"/>
            <a:ext cx="864096" cy="7200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74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417638"/>
            <a:ext cx="7467600" cy="4198457"/>
          </a:xfrm>
        </p:spPr>
      </p:pic>
      <p:sp>
        <p:nvSpPr>
          <p:cNvPr id="5" name="矩形 4"/>
          <p:cNvSpPr/>
          <p:nvPr/>
        </p:nvSpPr>
        <p:spPr>
          <a:xfrm>
            <a:off x="392805" y="5334781"/>
            <a:ext cx="412124" cy="32197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8143" y="620688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35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270"/>
          </a:xfrm>
        </p:spPr>
      </p:pic>
      <p:sp>
        <p:nvSpPr>
          <p:cNvPr id="5" name="矩形 4"/>
          <p:cNvSpPr/>
          <p:nvPr/>
        </p:nvSpPr>
        <p:spPr>
          <a:xfrm>
            <a:off x="4950349" y="3837903"/>
            <a:ext cx="656823" cy="5666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79514-0049-486C-BB5F-9EAC0D8CC02A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692696"/>
            <a:ext cx="1009128" cy="172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1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S2Bot 4 Scratch</a:t>
            </a:r>
            <a:r>
              <a:rPr lang="zh-TW" altLang="en-US" dirty="0" smtClean="0"/>
              <a:t>」圖示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37775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508104" y="2852936"/>
            <a:ext cx="656823" cy="5666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908720"/>
            <a:ext cx="1710134" cy="171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開啟「</a:t>
            </a:r>
            <a:r>
              <a:rPr lang="en-US" altLang="zh-TW" dirty="0"/>
              <a:t> S2Bot 4 </a:t>
            </a:r>
            <a:r>
              <a:rPr lang="en-US" altLang="zh-TW" dirty="0" smtClean="0"/>
              <a:t>Scratch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76672"/>
            <a:ext cx="1458614" cy="145861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935286"/>
            <a:ext cx="7241232" cy="40712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915816" y="2708920"/>
            <a:ext cx="2736304" cy="22322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67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822827"/>
            <a:ext cx="5400600" cy="4264224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</a:t>
            </a:r>
            <a:r>
              <a:rPr lang="en-US" altLang="zh-TW" dirty="0" err="1" smtClean="0"/>
              <a:t>PicoBoard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91680" y="3933057"/>
            <a:ext cx="1872208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908720"/>
            <a:ext cx="1566118" cy="156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3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556792"/>
            <a:ext cx="5875284" cy="4680520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選擇連結埠「</a:t>
            </a:r>
            <a:r>
              <a:rPr lang="en-US" altLang="zh-TW" dirty="0" smtClean="0"/>
              <a:t>ttyUSB0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056982" y="3212976"/>
            <a:ext cx="1947066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7389" y="3975658"/>
            <a:ext cx="1931020" cy="19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0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693640"/>
            <a:ext cx="5884282" cy="4687688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en-US" altLang="zh-TW" dirty="0" smtClean="0"/>
              <a:t>Connect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211960" y="2780928"/>
            <a:ext cx="108012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691657"/>
            <a:ext cx="1782142" cy="178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43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187</TotalTime>
  <Words>157</Words>
  <Application>Microsoft Office PowerPoint</Application>
  <PresentationFormat>如螢幕大小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壁窗</vt:lpstr>
      <vt:lpstr>驅動PicoBoard</vt:lpstr>
      <vt:lpstr>將PicoBoard以USB的方式 連結Chromebook</vt:lpstr>
      <vt:lpstr>點選左下方「開始」，打開選單</vt:lpstr>
      <vt:lpstr>點選「所有應用程式」</vt:lpstr>
      <vt:lpstr>點選「S2Bot 4 Scratch」圖示</vt:lpstr>
      <vt:lpstr>開啟「 S2Bot 4 Scratch」</vt:lpstr>
      <vt:lpstr>選擇PicoBoard</vt:lpstr>
      <vt:lpstr>選擇連結埠「ttyUSB0」</vt:lpstr>
      <vt:lpstr>點選「Connect」</vt:lpstr>
      <vt:lpstr>連接成功</vt:lpstr>
      <vt:lpstr>PicoBoard上的燈會持續閃爍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31</cp:revision>
  <dcterms:created xsi:type="dcterms:W3CDTF">2015-04-06T07:01:24Z</dcterms:created>
  <dcterms:modified xsi:type="dcterms:W3CDTF">2016-03-28T02:42:24Z</dcterms:modified>
</cp:coreProperties>
</file>