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2016/3/28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512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9583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4129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8738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151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48678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277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2"/>
                </a:solidFill>
              </a:rPr>
              <a:t>安裝</a:t>
            </a:r>
            <a:r>
              <a:rPr lang="en-US" altLang="zh-TW" dirty="0" smtClean="0">
                <a:solidFill>
                  <a:schemeClr val="tx2"/>
                </a:solidFill>
              </a:rPr>
              <a:t>S2Bot 4 Scratch</a:t>
            </a:r>
            <a:br>
              <a:rPr lang="en-US" altLang="zh-TW" dirty="0" smtClean="0">
                <a:solidFill>
                  <a:schemeClr val="tx2"/>
                </a:solidFill>
              </a:rPr>
            </a:br>
            <a:r>
              <a:rPr lang="zh-TW" altLang="en-US" dirty="0" smtClean="0">
                <a:solidFill>
                  <a:schemeClr val="tx2"/>
                </a:solidFill>
              </a:rPr>
              <a:t>應用程式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</a:t>
            </a:r>
            <a:r>
              <a:rPr lang="zh-TW" altLang="en-US" dirty="0" smtClean="0"/>
              <a:t>，打開選單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8000" y="5734050"/>
            <a:ext cx="609600" cy="521208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86" y="1536250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4772" y="5449842"/>
            <a:ext cx="298003" cy="284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451" y="4654050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5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600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98287" y="3930134"/>
            <a:ext cx="519933" cy="487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1532" y="2958404"/>
            <a:ext cx="70105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2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「線上應用程</a:t>
            </a:r>
            <a:r>
              <a:rPr lang="zh-TW" altLang="en-US" dirty="0"/>
              <a:t>式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600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14060" y="2484441"/>
            <a:ext cx="733692" cy="525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375" y="1944441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472" y="1742502"/>
            <a:ext cx="7948135" cy="399154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搜尋「</a:t>
            </a:r>
            <a:r>
              <a:rPr lang="en-US" altLang="zh-TW" dirty="0" err="1" smtClean="0"/>
              <a:t>picoboard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27584" y="2564904"/>
            <a:ext cx="1440160" cy="216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5382" y="87763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4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844824"/>
            <a:ext cx="7861866" cy="412964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        找到</a:t>
            </a:r>
            <a:r>
              <a:rPr lang="en-US" altLang="zh-TW" dirty="0" smtClean="0"/>
              <a:t>S2Bot 4 Scratch</a:t>
            </a:r>
            <a:r>
              <a:rPr lang="zh-TW" altLang="en-US" dirty="0" smtClean="0"/>
              <a:t>應用程式，</a:t>
            </a:r>
            <a:r>
              <a:rPr lang="zh-TW" altLang="en-US" dirty="0" smtClean="0"/>
              <a:t>點選</a:t>
            </a:r>
            <a:r>
              <a:rPr lang="zh-TW" altLang="en-US" dirty="0" smtClean="0"/>
              <a:t>「加到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617676" y="2924944"/>
            <a:ext cx="105066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484784"/>
            <a:ext cx="1258674" cy="125867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31840" y="2924944"/>
            <a:ext cx="105066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050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178" y="1844824"/>
            <a:ext cx="7676621" cy="391710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點選「新增應用程式」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7569" y="3212975"/>
            <a:ext cx="614431" cy="316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191365"/>
            <a:ext cx="1306917" cy="130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5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8880"/>
            <a:ext cx="7773136" cy="40830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S2Bot 4 Scratch</a:t>
            </a:r>
            <a:r>
              <a:rPr lang="zh-TW" altLang="en-US" dirty="0" smtClean="0"/>
              <a:t>安裝完成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580112" y="3356992"/>
            <a:ext cx="733692" cy="525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7258" y="692696"/>
            <a:ext cx="1481086" cy="14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0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68</Words>
  <Application>Microsoft Office PowerPoint</Application>
  <PresentationFormat>如螢幕大小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壁窗</vt:lpstr>
      <vt:lpstr>安裝S2Bot 4 Scratch 應用程式</vt:lpstr>
      <vt:lpstr>點選左下方「開始」，打開選單</vt:lpstr>
      <vt:lpstr>點選「所有應用程式」</vt:lpstr>
      <vt:lpstr>點選「線上應用程式」</vt:lpstr>
      <vt:lpstr>搜尋「picoboard」</vt:lpstr>
      <vt:lpstr>        找到S2Bot 4 Scratch應用程式，點選「加到CHROME」</vt:lpstr>
      <vt:lpstr>點選「新增應用程式」</vt:lpstr>
      <vt:lpstr>S2Bot 4 Scratch安裝完成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22</cp:revision>
  <dcterms:created xsi:type="dcterms:W3CDTF">2015-04-06T07:01:24Z</dcterms:created>
  <dcterms:modified xsi:type="dcterms:W3CDTF">2016-03-28T01:30:40Z</dcterms:modified>
</cp:coreProperties>
</file>