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9" r:id="rId4"/>
    <p:sldId id="259" r:id="rId5"/>
    <p:sldId id="257" r:id="rId6"/>
    <p:sldId id="260" r:id="rId7"/>
    <p:sldId id="258" r:id="rId8"/>
    <p:sldId id="261" r:id="rId9"/>
    <p:sldId id="268" r:id="rId10"/>
    <p:sldId id="270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pPr/>
              <a:t>2016/2/13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pPr/>
              <a:t>2016/2/13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pPr/>
              <a:t>2016/2/13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pPr/>
              <a:t>2016/2/13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pPr/>
              <a:t>2016/2/13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pPr/>
              <a:t>2016/2/13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pPr/>
              <a:t>2016/2/13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pPr/>
              <a:t>2016/2/13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pPr/>
              <a:t>2016/2/13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pPr/>
              <a:t>2016/2/13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pPr/>
              <a:t>2016/2/13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pPr/>
              <a:t>2016/2/13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pPr/>
              <a:t>2016/2/13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射擊遊戲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角色三：磚塊</a:t>
            </a:r>
            <a:r>
              <a:rPr lang="en-US" altLang="zh-TW" dirty="0" smtClean="0"/>
              <a:t>1-6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92896"/>
            <a:ext cx="1440160" cy="98641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653136"/>
            <a:ext cx="1224136" cy="74017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259632" y="3584852"/>
            <a:ext cx="127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造型一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237285" y="5610518"/>
            <a:ext cx="127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造型二</a:t>
            </a:r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622132"/>
            <a:ext cx="3384376" cy="488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28800"/>
            <a:ext cx="6264696" cy="4623005"/>
          </a:xfrm>
        </p:spPr>
      </p:pic>
    </p:spTree>
    <p:extLst>
      <p:ext uri="{BB962C8B-B14F-4D97-AF65-F5344CB8AC3E}">
        <p14:creationId xmlns:p14="http://schemas.microsoft.com/office/powerpoint/2010/main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射擊遊戲是太空梭以子彈打擊上方的磚塊，磚塊被打到之後，就消失不見。</a:t>
            </a:r>
            <a:endParaRPr lang="en-US" altLang="zh-TW" dirty="0" smtClean="0"/>
          </a:p>
          <a:p>
            <a:r>
              <a:rPr lang="zh-TW" altLang="en-US" dirty="0" smtClean="0"/>
              <a:t>當玩家按下空白鍵就會發射子彈。</a:t>
            </a:r>
            <a:endParaRPr lang="en-US" altLang="zh-TW" dirty="0" smtClean="0"/>
          </a:p>
          <a:p>
            <a:r>
              <a:rPr lang="zh-TW" altLang="en-US" smtClean="0"/>
              <a:t>玩家以左移鍵與右移鍵控制太空梭的左右移動。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867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內建背景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72816"/>
            <a:ext cx="5977515" cy="44516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無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角色一：太空梭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04864"/>
            <a:ext cx="1266825" cy="200025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6" y="4398061"/>
            <a:ext cx="1323975" cy="1905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864224"/>
            <a:ext cx="3551830" cy="442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角色二：子彈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936104" cy="165194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097" y="2060848"/>
            <a:ext cx="5089703" cy="361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4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</TotalTime>
  <Words>191</Words>
  <Application>Microsoft Office PowerPoint</Application>
  <PresentationFormat>如螢幕大小 (4:3)</PresentationFormat>
  <Paragraphs>30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壁窗</vt:lpstr>
      <vt:lpstr>射擊遊戲</vt:lpstr>
      <vt:lpstr>遊戲畫面</vt:lpstr>
      <vt:lpstr>遊戲說明</vt:lpstr>
      <vt:lpstr>舞台</vt:lpstr>
      <vt:lpstr>內建背景</vt:lpstr>
      <vt:lpstr>程式碼</vt:lpstr>
      <vt:lpstr>角色</vt:lpstr>
      <vt:lpstr>角色一：太空梭</vt:lpstr>
      <vt:lpstr>角色二：子彈</vt:lpstr>
      <vt:lpstr>角色三：磚塊1-6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32</cp:revision>
  <dcterms:created xsi:type="dcterms:W3CDTF">2015-04-06T07:01:24Z</dcterms:created>
  <dcterms:modified xsi:type="dcterms:W3CDTF">2016-02-13T01:08:59Z</dcterms:modified>
</cp:coreProperties>
</file>