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遊戲機制─關卡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為了讓遊戲具有</a:t>
            </a:r>
            <a:r>
              <a:rPr lang="zh-TW" altLang="zh-TW" dirty="0">
                <a:solidFill>
                  <a:srgbClr val="FF0000"/>
                </a:solidFill>
              </a:rPr>
              <a:t>挑戰性</a:t>
            </a:r>
            <a:r>
              <a:rPr lang="zh-TW" altLang="zh-TW" dirty="0"/>
              <a:t>，遊戲可以加入一些</a:t>
            </a:r>
            <a:r>
              <a:rPr lang="zh-TW" altLang="zh-TW" dirty="0">
                <a:solidFill>
                  <a:srgbClr val="FF0000"/>
                </a:solidFill>
              </a:rPr>
              <a:t>機制</a:t>
            </a:r>
            <a:r>
              <a:rPr lang="zh-TW" altLang="zh-TW" dirty="0"/>
              <a:t>，讓玩家有某種程度的壓力，在完成遊戲之後可以進而得到</a:t>
            </a:r>
            <a:r>
              <a:rPr lang="zh-TW" altLang="zh-TW" dirty="0" smtClean="0"/>
              <a:t>成就感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常見的遊戲機制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計分</a:t>
            </a:r>
            <a:endParaRPr lang="en-US" altLang="zh-TW" dirty="0" smtClean="0"/>
          </a:p>
          <a:p>
            <a:r>
              <a:rPr lang="zh-TW" altLang="zh-TW" dirty="0" smtClean="0"/>
              <a:t>計時</a:t>
            </a:r>
            <a:endParaRPr lang="en-US" altLang="zh-TW" dirty="0" smtClean="0"/>
          </a:p>
          <a:p>
            <a:r>
              <a:rPr lang="zh-TW" altLang="zh-TW" dirty="0" smtClean="0"/>
              <a:t>關卡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關卡機制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36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關卡可以增加遊戲的節奏感，隨著一關一關的突破，增加玩家的成就感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關卡</a:t>
            </a:r>
            <a:r>
              <a:rPr lang="zh-TW" altLang="zh-TW" dirty="0"/>
              <a:t>通常是由簡單到困難，通常隨著關卡的變化，背景會隨之改變，角色也會隨之有所變化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39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關卡</a:t>
            </a:r>
            <a:r>
              <a:rPr lang="zh-TW" altLang="en-US" dirty="0" smtClean="0"/>
              <a:t>的設定可以使用事件區塊的廣播。</a:t>
            </a:r>
            <a:endParaRPr lang="en-US" altLang="zh-TW" dirty="0" smtClean="0"/>
          </a:p>
          <a:p>
            <a:r>
              <a:rPr lang="zh-TW" altLang="en-US" dirty="0" smtClean="0"/>
              <a:t>每當過一個關卡可以送出廣播，而有不同的舞台背景與角色。</a:t>
            </a:r>
            <a:endParaRPr lang="zh-TW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關卡與程式設計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66" y="3108863"/>
            <a:ext cx="2808312" cy="104957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3137840"/>
            <a:ext cx="2592298" cy="82482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94" y="4585224"/>
            <a:ext cx="2599984" cy="108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關卡範例程式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3399091" cy="3384376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2564904"/>
            <a:ext cx="3136776" cy="162309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455897" y="4365103"/>
            <a:ext cx="1963975" cy="36004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076056" y="2708920"/>
            <a:ext cx="2664296" cy="6675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207</Words>
  <Application>Microsoft Office PowerPoint</Application>
  <PresentationFormat>如螢幕大小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遊戲機制─關卡</vt:lpstr>
      <vt:lpstr>說明</vt:lpstr>
      <vt:lpstr>常見的遊戲機制</vt:lpstr>
      <vt:lpstr>關卡機制</vt:lpstr>
      <vt:lpstr>關卡</vt:lpstr>
      <vt:lpstr>關卡與程式設計</vt:lpstr>
      <vt:lpstr>關卡範例程式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27</cp:revision>
  <dcterms:created xsi:type="dcterms:W3CDTF">2015-04-06T07:01:24Z</dcterms:created>
  <dcterms:modified xsi:type="dcterms:W3CDTF">2016-02-10T22:59:19Z</dcterms:modified>
</cp:coreProperties>
</file>