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59" r:id="rId4"/>
    <p:sldId id="257" r:id="rId5"/>
    <p:sldId id="260" r:id="rId6"/>
    <p:sldId id="258" r:id="rId7"/>
    <p:sldId id="261" r:id="rId8"/>
    <p:sldId id="268" r:id="rId9"/>
    <p:sldId id="267" r:id="rId10"/>
    <p:sldId id="270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D827F-C044-4519-9D6C-7416C2F64ED5}" type="datetimeFigureOut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9F323-A803-48D2-966F-2A219AAAC9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6619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2822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631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C425BB0-AAE8-4262-A3CB-47A640EBF36B}" type="datetime1">
              <a:rPr lang="zh-TW" altLang="en-US" smtClean="0"/>
              <a:t>2016/2/12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 userDrawn="1"/>
        </p:nvSpPr>
        <p:spPr>
          <a:xfrm>
            <a:off x="-30777" y="0"/>
            <a:ext cx="492443" cy="57150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F5E9-10DA-44C1-80EB-446BDB3982F9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4B43-2AE3-425E-8C1D-14A3FA1F0BC3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8FB83A-6640-47C2-A49A-B954EB52CCCC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矩形 3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7A67119-2624-4809-83B2-216979C8DC21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E750-10A2-4BC7-8C95-E97FE3F9F5BC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D738-8C4D-4922-99F6-9814E95A5D54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F322FD-2FD3-4285-8061-4AE5CCA31BA6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E4A-D6DF-4E1B-9460-E8E029E34704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DC9AF8-2D4A-4E8D-BFA0-72A938815F23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92E45C-31C7-4D4F-8DF1-AA2E0F20EF3F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348AC9-7242-4386-8862-6EC86BAA4F0A}" type="datetime1">
              <a:rPr lang="zh-TW" altLang="en-US" smtClean="0"/>
              <a:t>2016/2/12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打</a:t>
            </a:r>
            <a:r>
              <a:rPr lang="zh-TW" altLang="en-US" dirty="0" smtClean="0"/>
              <a:t>磚塊</a:t>
            </a:r>
            <a:r>
              <a:rPr lang="en-US" altLang="zh-TW" dirty="0" smtClean="0"/>
              <a:t>+</a:t>
            </a:r>
            <a:r>
              <a:rPr lang="zh-TW" altLang="en-US" smtClean="0"/>
              <a:t>計分</a:t>
            </a:r>
            <a:r>
              <a:rPr lang="en-US" altLang="zh-TW" smtClean="0"/>
              <a:t> 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5159" y="1600200"/>
            <a:ext cx="3563655" cy="5322037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角色四：磚塊</a:t>
            </a:r>
            <a:r>
              <a:rPr lang="en-US" altLang="zh-TW" dirty="0" smtClean="0"/>
              <a:t>1-6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自製角色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492896"/>
            <a:ext cx="1440160" cy="986411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653136"/>
            <a:ext cx="1224136" cy="740175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1259632" y="3584852"/>
            <a:ext cx="1276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造型一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1237285" y="5610518"/>
            <a:ext cx="1276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造型二</a:t>
            </a:r>
            <a:endParaRPr lang="zh-TW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3843502" y="3018638"/>
            <a:ext cx="2600705" cy="39157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圖說文字 11"/>
          <p:cNvSpPr/>
          <p:nvPr/>
        </p:nvSpPr>
        <p:spPr>
          <a:xfrm>
            <a:off x="6588224" y="1988840"/>
            <a:ext cx="2160240" cy="1029798"/>
          </a:xfrm>
          <a:prstGeom prst="wedgeRectCallout">
            <a:avLst>
              <a:gd name="adj1" fmla="val -47065"/>
              <a:gd name="adj2" fmla="val 7500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依磚塊放置的位置而有所不同</a:t>
            </a:r>
            <a:endParaRPr lang="zh-TW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4435575" y="5373216"/>
            <a:ext cx="2368673" cy="39157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595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遊戲畫面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864634"/>
            <a:ext cx="5544616" cy="4198724"/>
          </a:xfrm>
        </p:spPr>
      </p:pic>
    </p:spTree>
    <p:extLst>
      <p:ext uri="{BB962C8B-B14F-4D97-AF65-F5344CB8AC3E}">
        <p14:creationId xmlns:p14="http://schemas.microsoft.com/office/powerpoint/2010/main" val="152070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舞台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083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內建背景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使用白色的背景。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348880"/>
            <a:ext cx="3844551" cy="1861389"/>
          </a:xfr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程式碼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350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角色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74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角色一：板子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自製角色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780928"/>
            <a:ext cx="1409700" cy="44767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260" y="2636912"/>
            <a:ext cx="4935540" cy="2467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角色二：球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自製角色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780928"/>
            <a:ext cx="1584176" cy="1499309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775" y="1417638"/>
            <a:ext cx="4391025" cy="470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47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角色三：底線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自製角色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204864"/>
            <a:ext cx="4762500" cy="40957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140968"/>
            <a:ext cx="3744416" cy="2777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8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紅色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152</TotalTime>
  <Words>164</Words>
  <Application>Microsoft Office PowerPoint</Application>
  <PresentationFormat>如螢幕大小 (4:3)</PresentationFormat>
  <Paragraphs>29</Paragraphs>
  <Slides>10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新細明體</vt:lpstr>
      <vt:lpstr>Calibri</vt:lpstr>
      <vt:lpstr>Century Schoolbook</vt:lpstr>
      <vt:lpstr>Wingdings</vt:lpstr>
      <vt:lpstr>Wingdings 2</vt:lpstr>
      <vt:lpstr>壁窗</vt:lpstr>
      <vt:lpstr>打磚塊+計分 </vt:lpstr>
      <vt:lpstr>遊戲畫面</vt:lpstr>
      <vt:lpstr>舞台</vt:lpstr>
      <vt:lpstr>內建背景</vt:lpstr>
      <vt:lpstr>程式碼</vt:lpstr>
      <vt:lpstr>角色</vt:lpstr>
      <vt:lpstr>角色一：板子</vt:lpstr>
      <vt:lpstr>角色二：球</vt:lpstr>
      <vt:lpstr>角色三：底線</vt:lpstr>
      <vt:lpstr>角色四：磚塊1-6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31</cp:revision>
  <dcterms:created xsi:type="dcterms:W3CDTF">2015-04-06T07:01:24Z</dcterms:created>
  <dcterms:modified xsi:type="dcterms:W3CDTF">2016-02-12T06:07:51Z</dcterms:modified>
</cp:coreProperties>
</file>