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7" r:id="rId4"/>
    <p:sldId id="259" r:id="rId5"/>
    <p:sldId id="257" r:id="rId6"/>
    <p:sldId id="260" r:id="rId7"/>
    <p:sldId id="258" r:id="rId8"/>
    <p:sldId id="261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環保大作戰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角色三：筆電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42" y="2780928"/>
            <a:ext cx="1438275" cy="10953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80" y="116632"/>
            <a:ext cx="4457012" cy="629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角色四：足球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338159" cy="135428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6631"/>
            <a:ext cx="4360912" cy="630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角色五：準心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1409700" cy="12858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6" y="4386655"/>
            <a:ext cx="1524000" cy="13716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3990" y="3826039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83990" y="5929098"/>
            <a:ext cx="1193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485" y="1916832"/>
            <a:ext cx="4421315" cy="41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5904656" cy="4428492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環保大作戰是協助回收海中的垃圾，以滑鼠點擊海中的角色，如果點擊的是海中生物</a:t>
            </a:r>
            <a:r>
              <a:rPr lang="zh-TW" altLang="en-US" smtClean="0"/>
              <a:t>，則是錯誤的，點擊到海中的垃圾（足球與筆電），則是正確的。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11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732714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2712935"/>
            <a:ext cx="1381125" cy="13525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35926"/>
            <a:ext cx="61531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角色二：螃蟹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03601"/>
            <a:ext cx="1476375" cy="1133475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14316"/>
            <a:ext cx="4720952" cy="427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233</Words>
  <Application>Microsoft Office PowerPoint</Application>
  <PresentationFormat>如螢幕大小 (4:3)</PresentationFormat>
  <Paragraphs>34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壁窗</vt:lpstr>
      <vt:lpstr>環保大作戰</vt:lpstr>
      <vt:lpstr>遊戲畫面</vt:lpstr>
      <vt:lpstr>遊戲說明</vt:lpstr>
      <vt:lpstr>舞台</vt:lpstr>
      <vt:lpstr>內建背景</vt:lpstr>
      <vt:lpstr>程式碼</vt:lpstr>
      <vt:lpstr>角色</vt:lpstr>
      <vt:lpstr>角色一：魚</vt:lpstr>
      <vt:lpstr>角色二：螃蟹</vt:lpstr>
      <vt:lpstr>角色三：筆電</vt:lpstr>
      <vt:lpstr>角色四：足球</vt:lpstr>
      <vt:lpstr>角色五：準心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27</cp:revision>
  <dcterms:created xsi:type="dcterms:W3CDTF">2015-04-06T07:01:24Z</dcterms:created>
  <dcterms:modified xsi:type="dcterms:W3CDTF">2016-02-12T05:00:23Z</dcterms:modified>
</cp:coreProperties>
</file>