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3" r:id="rId3"/>
    <p:sldId id="266" r:id="rId4"/>
    <p:sldId id="259" r:id="rId5"/>
    <p:sldId id="257" r:id="rId6"/>
    <p:sldId id="260" r:id="rId7"/>
    <p:sldId id="258" r:id="rId8"/>
    <p:sldId id="261" r:id="rId9"/>
    <p:sldId id="264" r:id="rId10"/>
    <p:sldId id="265" r:id="rId11"/>
    <p:sldId id="262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93E3"/>
    <a:srgbClr val="398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D827F-C044-4519-9D6C-7416C2F64ED5}" type="datetimeFigureOut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9F323-A803-48D2-966F-2A219AAAC96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619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56ED-087C-46B2-883C-8107488B5270}" type="datetimeFigureOut">
              <a:rPr lang="zh-TW" altLang="en-US" smtClean="0"/>
              <a:pPr/>
              <a:t>2016/2/12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43F1B-F5A2-4C90-956D-AC02DAF646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822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43F1B-F5A2-4C90-956D-AC02DAF646C1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63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425BB0-AAE8-4262-A3CB-47A640EBF36B}" type="datetime1">
              <a:rPr lang="zh-TW" altLang="en-US" smtClean="0"/>
              <a:t>2016/2/12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90694" y="4195094"/>
            <a:ext cx="3630749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30" name="文字方塊 29"/>
          <p:cNvSpPr txBox="1"/>
          <p:nvPr userDrawn="1"/>
        </p:nvSpPr>
        <p:spPr>
          <a:xfrm>
            <a:off x="-30777" y="0"/>
            <a:ext cx="492443" cy="5715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  <a:endParaRPr lang="zh-TW" alt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F5E9-10DA-44C1-80EB-446BDB3982F9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4B43-2AE3-425E-8C1D-14A3FA1F0BC3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8FB83A-6640-47C2-A49A-B954EB52CCCC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>
          <a:xfrm>
            <a:off x="142844" y="6492240"/>
            <a:ext cx="4786346" cy="365760"/>
          </a:xfrm>
        </p:spPr>
        <p:txBody>
          <a:bodyPr rtlCol="0"/>
          <a:lstStyle>
            <a:lvl1pPr>
              <a:defRPr sz="1600"/>
            </a:lvl1pPr>
          </a:lstStyle>
          <a:p>
            <a:r>
              <a:rPr lang="zh-TW" altLang="en-US" dirty="0" smtClean="0"/>
              <a:t>（宜蘭縣版學生資訊課程教材）</a:t>
            </a:r>
            <a:r>
              <a:rPr lang="en-US" altLang="zh-TW" dirty="0" smtClean="0"/>
              <a:t>Chrome OS </a:t>
            </a:r>
            <a:r>
              <a:rPr lang="zh-TW" altLang="en-US" dirty="0" smtClean="0"/>
              <a:t>版本</a:t>
            </a:r>
            <a:endParaRPr lang="zh-TW" alt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 baseline="0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8272178" y="5805264"/>
            <a:ext cx="404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9218737-88BB-47C6-91B1-F008DADC8C38}" type="slidenum">
              <a:rPr lang="zh-TW" altLang="en-US" sz="1600" smtClean="0">
                <a:solidFill>
                  <a:schemeClr val="bg1"/>
                </a:solidFill>
              </a:rPr>
              <a:pPr/>
              <a:t>‹#›</a:t>
            </a:fld>
            <a:endParaRPr lang="zh-TW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A67119-2624-4809-83B2-216979C8DC21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E750-10A2-4BC7-8C95-E97FE3F9F5BC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D738-8C4D-4922-99F6-9814E95A5D54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F322FD-2FD3-4285-8061-4AE5CCA31BA6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E4A-D6DF-4E1B-9460-E8E029E34704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DC9AF8-2D4A-4E8D-BFA0-72A938815F23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92E45C-31C7-4D4F-8DF1-AA2E0F20EF3F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348AC9-7242-4386-8862-6EC86BAA4F0A}" type="datetime1">
              <a:rPr lang="zh-TW" altLang="en-US" smtClean="0"/>
              <a:t>2016/2/12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打地鼠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角色三：地鼠</a:t>
            </a:r>
            <a:r>
              <a:rPr lang="en-US" altLang="zh-TW" dirty="0" smtClean="0"/>
              <a:t>3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40968"/>
            <a:ext cx="1586560" cy="1423238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420888"/>
            <a:ext cx="4854652" cy="330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自繪角色</a:t>
            </a:r>
            <a:endParaRPr lang="en-US" altLang="zh-TW" dirty="0" smtClean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角色四：錘子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068960"/>
            <a:ext cx="1008112" cy="1041716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050643"/>
            <a:ext cx="1224136" cy="1047457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304" y="1916832"/>
            <a:ext cx="3916797" cy="365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64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遊戲畫面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1916832"/>
            <a:ext cx="5448934" cy="4012604"/>
          </a:xfrm>
        </p:spPr>
      </p:pic>
    </p:spTree>
    <p:extLst>
      <p:ext uri="{BB962C8B-B14F-4D97-AF65-F5344CB8AC3E}">
        <p14:creationId xmlns:p14="http://schemas.microsoft.com/office/powerpoint/2010/main" val="152070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/>
              <a:t>打</a:t>
            </a:r>
            <a:r>
              <a:rPr lang="zh-TW" altLang="en-US" dirty="0" smtClean="0"/>
              <a:t>地鼠是玩家使用錘子打擊冒出洞穴的地鼠，利用滑鼠</a:t>
            </a:r>
            <a:r>
              <a:rPr lang="zh-TW" altLang="en-US" smtClean="0"/>
              <a:t>點擊模擬地鼠，地鼠被打到之後，就會隱藏。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遊戲說明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5535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舞台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9083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zh-TW" altLang="en-US" dirty="0" smtClean="0"/>
              <a:t>自繪背景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844824"/>
            <a:ext cx="5832648" cy="43195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無</a:t>
            </a:r>
            <a:endParaRPr lang="zh-TW" altLang="en-US" dirty="0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50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角色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74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角色一：地鼠</a:t>
            </a:r>
            <a:r>
              <a:rPr lang="en-US" altLang="zh-TW" dirty="0" smtClean="0"/>
              <a:t>1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40968"/>
            <a:ext cx="1586560" cy="1423238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4530" y="2273030"/>
            <a:ext cx="4718377" cy="3363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角色二：地鼠</a:t>
            </a:r>
            <a:r>
              <a:rPr lang="en-US" altLang="zh-TW" dirty="0" smtClean="0"/>
              <a:t>2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內建角色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40968"/>
            <a:ext cx="1586560" cy="1423238"/>
          </a:xfrm>
          <a:prstGeom prst="rect">
            <a:avLst/>
          </a:prstGeom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204864"/>
            <a:ext cx="5031743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24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紅色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118</TotalTime>
  <Words>193</Words>
  <Application>Microsoft Office PowerPoint</Application>
  <PresentationFormat>如螢幕大小 (4:3)</PresentationFormat>
  <Paragraphs>29</Paragraphs>
  <Slides>11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7" baseType="lpstr">
      <vt:lpstr>新細明體</vt:lpstr>
      <vt:lpstr>Calibri</vt:lpstr>
      <vt:lpstr>Century Schoolbook</vt:lpstr>
      <vt:lpstr>Wingdings</vt:lpstr>
      <vt:lpstr>Wingdings 2</vt:lpstr>
      <vt:lpstr>壁窗</vt:lpstr>
      <vt:lpstr>打地鼠</vt:lpstr>
      <vt:lpstr>遊戲畫面</vt:lpstr>
      <vt:lpstr>遊戲說明</vt:lpstr>
      <vt:lpstr>舞台</vt:lpstr>
      <vt:lpstr>自繪背景</vt:lpstr>
      <vt:lpstr>程式碼</vt:lpstr>
      <vt:lpstr>角色</vt:lpstr>
      <vt:lpstr>角色一：地鼠1</vt:lpstr>
      <vt:lpstr>角色二：地鼠2</vt:lpstr>
      <vt:lpstr>角色三：地鼠3</vt:lpstr>
      <vt:lpstr>角色四：錘子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1007</dc:creator>
  <cp:lastModifiedBy>Justina</cp:lastModifiedBy>
  <cp:revision>25</cp:revision>
  <dcterms:created xsi:type="dcterms:W3CDTF">2015-04-06T07:01:24Z</dcterms:created>
  <dcterms:modified xsi:type="dcterms:W3CDTF">2016-02-12T04:57:29Z</dcterms:modified>
</cp:coreProperties>
</file>