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遊戲機制─計時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334759"/>
            <a:ext cx="5179037" cy="3240360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倒數計時範例程式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267744" y="169153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限定時間為</a:t>
            </a:r>
            <a:r>
              <a:rPr lang="en-US" altLang="zh-TW" b="1" dirty="0" smtClean="0">
                <a:solidFill>
                  <a:srgbClr val="FF0000"/>
                </a:solidFill>
              </a:rPr>
              <a:t>30</a:t>
            </a:r>
            <a:r>
              <a:rPr lang="zh-TW" altLang="en-US" b="1" dirty="0" smtClean="0">
                <a:solidFill>
                  <a:srgbClr val="FF0000"/>
                </a:solidFill>
              </a:rPr>
              <a:t>秒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為了讓遊戲具有</a:t>
            </a:r>
            <a:r>
              <a:rPr lang="zh-TW" altLang="zh-TW" dirty="0">
                <a:solidFill>
                  <a:srgbClr val="FF0000"/>
                </a:solidFill>
              </a:rPr>
              <a:t>挑戰性</a:t>
            </a:r>
            <a:r>
              <a:rPr lang="zh-TW" altLang="zh-TW" dirty="0"/>
              <a:t>，遊戲可以加入一些</a:t>
            </a:r>
            <a:r>
              <a:rPr lang="zh-TW" altLang="zh-TW" dirty="0">
                <a:solidFill>
                  <a:srgbClr val="FF0000"/>
                </a:solidFill>
              </a:rPr>
              <a:t>機制</a:t>
            </a:r>
            <a:r>
              <a:rPr lang="zh-TW" altLang="zh-TW" dirty="0"/>
              <a:t>，讓玩家有某種程度的壓力，在完成遊戲之後可以進而得到</a:t>
            </a:r>
            <a:r>
              <a:rPr lang="zh-TW" altLang="zh-TW" dirty="0" smtClean="0"/>
              <a:t>成就感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常見的遊戲機制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計分</a:t>
            </a:r>
            <a:endParaRPr lang="en-US" altLang="zh-TW" dirty="0" smtClean="0"/>
          </a:p>
          <a:p>
            <a:r>
              <a:rPr lang="zh-TW" altLang="zh-TW" dirty="0" smtClean="0"/>
              <a:t>計時</a:t>
            </a:r>
            <a:endParaRPr lang="en-US" altLang="zh-TW" dirty="0" smtClean="0"/>
          </a:p>
          <a:p>
            <a:r>
              <a:rPr lang="zh-TW" altLang="zh-TW" dirty="0" smtClean="0"/>
              <a:t>關</a:t>
            </a:r>
            <a:r>
              <a:rPr lang="zh-TW" altLang="en-US" dirty="0" smtClean="0"/>
              <a:t>卡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計時機制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4364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可</a:t>
            </a:r>
            <a:r>
              <a:rPr lang="zh-TW" altLang="zh-TW" dirty="0" smtClean="0"/>
              <a:t>採取</a:t>
            </a:r>
            <a:r>
              <a:rPr lang="zh-TW" altLang="en-US" dirty="0" smtClean="0"/>
              <a:t>計時與</a:t>
            </a:r>
            <a:r>
              <a:rPr lang="zh-TW" altLang="zh-TW" dirty="0" smtClean="0"/>
              <a:t>倒數計時</a:t>
            </a:r>
            <a:r>
              <a:rPr lang="zh-TW" altLang="en-US" dirty="0" smtClean="0"/>
              <a:t>兩種方式。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計時方式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392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從</a:t>
            </a:r>
            <a:r>
              <a:rPr lang="en-US" altLang="zh-TW" dirty="0" smtClean="0"/>
              <a:t>0</a:t>
            </a:r>
            <a:r>
              <a:rPr lang="zh-TW" altLang="en-US" dirty="0" smtClean="0"/>
              <a:t>開始計時，計算玩家完成挑戰所使用的時間。</a:t>
            </a:r>
            <a:endParaRPr lang="en-US" altLang="zh-TW" dirty="0" smtClean="0"/>
          </a:p>
          <a:p>
            <a:r>
              <a:rPr lang="zh-TW" altLang="en-US" dirty="0" smtClean="0"/>
              <a:t>通常玩家使用的時間愈少過關的機率愈高。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7149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玩家在限定的時間內（例如：</a:t>
            </a:r>
            <a:r>
              <a:rPr lang="en-US" altLang="zh-TW" dirty="0"/>
              <a:t>30</a:t>
            </a:r>
            <a:r>
              <a:rPr lang="zh-TW" altLang="zh-TW" dirty="0"/>
              <a:t>秒），必須完成指定的</a:t>
            </a:r>
            <a:r>
              <a:rPr lang="zh-TW" altLang="zh-TW" dirty="0" smtClean="0"/>
              <a:t>任務</a:t>
            </a:r>
            <a:r>
              <a:rPr lang="zh-TW" altLang="en-US" dirty="0" smtClean="0"/>
              <a:t>，若無法在限定時間內容成任務，則視為任務失敗。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倒數計時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13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計時需要用到偵測區塊中的</a:t>
            </a:r>
            <a:r>
              <a:rPr lang="zh-TW" altLang="zh-TW" dirty="0">
                <a:solidFill>
                  <a:srgbClr val="FF0000"/>
                </a:solidFill>
              </a:rPr>
              <a:t>計時器</a:t>
            </a:r>
            <a:r>
              <a:rPr lang="zh-TW" altLang="zh-TW" dirty="0"/>
              <a:t>以及資料區塊中的</a:t>
            </a:r>
            <a:r>
              <a:rPr lang="zh-TW" altLang="zh-TW" dirty="0" smtClean="0">
                <a:solidFill>
                  <a:srgbClr val="FF0000"/>
                </a:solidFill>
              </a:rPr>
              <a:t>變數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dirty="0"/>
          </a:p>
          <a:p>
            <a:r>
              <a:rPr lang="zh-TW" altLang="zh-TW" dirty="0" smtClean="0"/>
              <a:t>如果</a:t>
            </a:r>
            <a:r>
              <a:rPr lang="zh-TW" altLang="zh-TW" dirty="0"/>
              <a:t>是倒數計時，螢幕上顯示為剩餘時間，為限定時間減去目前的計時。</a:t>
            </a:r>
          </a:p>
          <a:p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計時與程式設計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4005064"/>
            <a:ext cx="1951430" cy="11297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606" y="4009495"/>
            <a:ext cx="1910468" cy="112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5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276872"/>
            <a:ext cx="4667595" cy="3456384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計時範例程式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697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282</Words>
  <Application>Microsoft Office PowerPoint</Application>
  <PresentationFormat>如螢幕大小 (4:3)</PresentationFormat>
  <Paragraphs>32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壁窗</vt:lpstr>
      <vt:lpstr>遊戲機制─計時</vt:lpstr>
      <vt:lpstr>說明</vt:lpstr>
      <vt:lpstr>常見的遊戲機制</vt:lpstr>
      <vt:lpstr>計時機制</vt:lpstr>
      <vt:lpstr>計時方式</vt:lpstr>
      <vt:lpstr>計時</vt:lpstr>
      <vt:lpstr>倒數計時</vt:lpstr>
      <vt:lpstr>計時與程式設計</vt:lpstr>
      <vt:lpstr>計時範例程式</vt:lpstr>
      <vt:lpstr>倒數計時範例程式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21</cp:revision>
  <dcterms:created xsi:type="dcterms:W3CDTF">2015-04-06T07:01:24Z</dcterms:created>
  <dcterms:modified xsi:type="dcterms:W3CDTF">2016-02-10T11:44:05Z</dcterms:modified>
</cp:coreProperties>
</file>