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畫筆工具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畫筆工具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畫筆工具可以將角色移動的軌跡畫在舞台上。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1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使用「畫筆」程式區塊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384" y="1771434"/>
            <a:ext cx="2884551" cy="396261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86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程式區塊說明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                     </a:t>
            </a:r>
            <a:r>
              <a:rPr lang="zh-TW" altLang="en-US" dirty="0" smtClean="0"/>
              <a:t>：清除舞台區的所有筆跡。</a:t>
            </a:r>
            <a:endParaRPr lang="en-US" altLang="zh-TW" dirty="0" smtClean="0"/>
          </a:p>
          <a:p>
            <a:r>
              <a:rPr lang="en-US" altLang="zh-TW" dirty="0" smtClean="0"/>
              <a:t>                      </a:t>
            </a:r>
            <a:r>
              <a:rPr lang="zh-TW" altLang="en-US" dirty="0" smtClean="0"/>
              <a:t>：開始進行做畫。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    </a:t>
            </a:r>
            <a:r>
              <a:rPr lang="zh-TW" altLang="en-US" dirty="0" smtClean="0"/>
              <a:t>：停止作畫。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    </a:t>
            </a:r>
            <a:r>
              <a:rPr lang="zh-TW" altLang="en-US" dirty="0" smtClean="0"/>
              <a:t>：設定畫筆為指定的顏色。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    </a:t>
            </a:r>
            <a:r>
              <a:rPr lang="zh-TW" altLang="en-US" dirty="0" smtClean="0"/>
              <a:t>：設定畫筆的粗細為指定的大小。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110" y="1540238"/>
            <a:ext cx="1261491" cy="4886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42" y="2005680"/>
            <a:ext cx="733425" cy="48589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19" y="2416961"/>
            <a:ext cx="704850" cy="5143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92" y="2879691"/>
            <a:ext cx="1746504" cy="54141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71" y="3342421"/>
            <a:ext cx="1701165" cy="54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小提醒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42544" y="1575816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畫筆單獨是無法作畫，還要配合</a:t>
            </a:r>
            <a:r>
              <a:rPr lang="zh-TW" altLang="en-US" u="sng" dirty="0" smtClean="0"/>
              <a:t>角色的位移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05" y="2351341"/>
            <a:ext cx="3029903" cy="357871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27427" y="4730497"/>
            <a:ext cx="1537181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8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45</TotalTime>
  <Words>88</Words>
  <Application>Microsoft Office PowerPoint</Application>
  <PresentationFormat>如螢幕大小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佈景主題5</vt:lpstr>
      <vt:lpstr>畫筆工具</vt:lpstr>
      <vt:lpstr>畫筆工具</vt:lpstr>
      <vt:lpstr>使用「畫筆」程式區塊</vt:lpstr>
      <vt:lpstr>程式區塊說明</vt:lpstr>
      <vt:lpstr>小提醒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11</cp:revision>
  <dcterms:created xsi:type="dcterms:W3CDTF">2015-08-18T01:48:26Z</dcterms:created>
  <dcterms:modified xsi:type="dcterms:W3CDTF">2015-08-24T02:59:14Z</dcterms:modified>
</cp:coreProperties>
</file>