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58" r:id="rId2"/>
    <p:sldId id="264" r:id="rId3"/>
    <p:sldId id="267" r:id="rId4"/>
    <p:sldId id="265" r:id="rId5"/>
    <p:sldId id="266" r:id="rId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94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106F8A-40EC-4A50-A15C-B5F6F8034437}" type="datetimeFigureOut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3BA51B-9DBE-4107-9AD2-AAEF16FD6DB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93401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" name="文字方塊 1"/>
          <p:cNvSpPr txBox="1"/>
          <p:nvPr/>
        </p:nvSpPr>
        <p:spPr>
          <a:xfrm>
            <a:off x="0" y="0"/>
            <a:ext cx="492443" cy="587727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  <a:endParaRPr lang="zh-TW" altLang="en-US" sz="2000" dirty="0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C6CA2-C8A2-4FAB-8123-14F4F4AD79DC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373580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17BD1-8EDE-4FB7-8B1E-527F1F567BDE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629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9716-E366-4E1D-8A7C-0C3A88140F30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7083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42844" y="6512868"/>
            <a:ext cx="462498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 smtClean="0"/>
              <a:t>（宜蘭縣版學生資訊課程教材）</a:t>
            </a:r>
            <a:r>
              <a:rPr lang="en-US" altLang="zh-TW" sz="1600" dirty="0" smtClean="0"/>
              <a:t>Chrome OS </a:t>
            </a:r>
            <a:r>
              <a:rPr lang="zh-TW" altLang="en-US" sz="1600" dirty="0" smtClean="0"/>
              <a:t>版本</a:t>
            </a:r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A9BE1-F3E8-4397-ACA1-1670172FE338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12" name="頁尾版面配置區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5" name="投影片編號版面配置區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7118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D35A7F4-8216-4297-8015-A4615AFE89F8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11038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418397-64DD-4461-9BB4-FF4E119FD1E0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655000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149BC-5FDA-4225-A848-C1EE4BFE5CFE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051674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A91F5E7-F03C-45A0-BE61-7CD7447D3FE8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0219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103A5-134E-41F9-A6B2-3338BDB2E31A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3756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E8909D2-E089-47CE-B367-C2399031B4EA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84712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9F0401E-D7F7-4C5F-9BCF-B9B9EEF999DE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9866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E85BEB5-D09E-49C1-8DE8-795C77A869C9}" type="datetime1">
              <a:rPr lang="zh-TW" altLang="en-US" smtClean="0"/>
              <a:t>2015/8/24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39B97B5-450C-4C82-A4FA-4BE0436608C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8969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/>
              <a:t>條件</a:t>
            </a:r>
            <a:endParaRPr lang="zh-TW" altLang="en-US" sz="4000" dirty="0"/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" name="投影片編號版面配置區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9B97B5-450C-4C82-A4FA-4BE0436608C7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2036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條件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zh-TW" dirty="0"/>
              <a:t>動作的執行需要由</a:t>
            </a:r>
            <a:r>
              <a:rPr lang="zh-TW" altLang="zh-TW" u="sng" dirty="0"/>
              <a:t>條件</a:t>
            </a:r>
            <a:r>
              <a:rPr lang="zh-TW" altLang="zh-TW" dirty="0"/>
              <a:t>滿足來決定，而有不同的結果</a:t>
            </a:r>
            <a:r>
              <a:rPr lang="zh-TW" altLang="zh-TW" dirty="0" smtClean="0"/>
              <a:t>。</a:t>
            </a:r>
            <a:endParaRPr lang="en-US" altLang="zh-TW" dirty="0" smtClean="0"/>
          </a:p>
          <a:p>
            <a:r>
              <a:rPr lang="zh-TW" altLang="en-US" dirty="0" smtClean="0"/>
              <a:t>例如：如果得分大於</a:t>
            </a:r>
            <a:r>
              <a:rPr lang="en-US" altLang="zh-TW" dirty="0" smtClean="0"/>
              <a:t>10</a:t>
            </a:r>
            <a:r>
              <a:rPr lang="zh-TW" altLang="en-US" dirty="0" smtClean="0"/>
              <a:t>，你就贏了這場比賽，如果得分小於等於</a:t>
            </a:r>
            <a:r>
              <a:rPr lang="en-US" altLang="zh-TW" dirty="0" smtClean="0"/>
              <a:t>10</a:t>
            </a:r>
            <a:r>
              <a:rPr lang="zh-TW" altLang="en-US" dirty="0" smtClean="0"/>
              <a:t>，你就輸了。</a:t>
            </a:r>
            <a:endParaRPr lang="en-US" altLang="zh-TW" dirty="0" smtClean="0"/>
          </a:p>
          <a:p>
            <a:r>
              <a:rPr lang="zh-TW" altLang="en-US" dirty="0" smtClean="0"/>
              <a:t>「得分大於</a:t>
            </a:r>
            <a:r>
              <a:rPr lang="en-US" altLang="zh-TW" dirty="0" smtClean="0"/>
              <a:t>10</a:t>
            </a:r>
            <a:r>
              <a:rPr lang="zh-TW" altLang="en-US" dirty="0" smtClean="0"/>
              <a:t>」與「得分小於等於</a:t>
            </a:r>
            <a:r>
              <a:rPr lang="en-US" altLang="zh-TW" dirty="0" smtClean="0"/>
              <a:t>10</a:t>
            </a:r>
            <a:r>
              <a:rPr lang="zh-TW" altLang="en-US" dirty="0" smtClean="0"/>
              <a:t>」是決定比賽輸贏的</a:t>
            </a:r>
            <a:r>
              <a:rPr lang="zh-TW" altLang="en-US" u="sng" dirty="0" smtClean="0"/>
              <a:t>條件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2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2637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dirty="0" smtClean="0"/>
              <a:t>使用「控制」程式區塊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3</a:t>
            </a:fld>
            <a:endParaRPr lang="zh-TW" altLang="en-US" dirty="0"/>
          </a:p>
        </p:txBody>
      </p:sp>
      <p:pic>
        <p:nvPicPr>
          <p:cNvPr id="5" name="內容版面配置區 4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809" y="2595499"/>
            <a:ext cx="2922927" cy="1781429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7775" y="2595499"/>
            <a:ext cx="2904808" cy="2537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0116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如果符合條件就執行內含的程式區塊。</a:t>
            </a:r>
            <a:endParaRPr lang="en-US" altLang="zh-TW" dirty="0" smtClean="0"/>
          </a:p>
          <a:p>
            <a:r>
              <a:rPr lang="zh-TW" altLang="en-US" dirty="0" smtClean="0"/>
              <a:t>這個程式區塊只規定符合條件，需要執行的動作。</a:t>
            </a:r>
            <a:endParaRPr lang="en-US" altLang="zh-TW" dirty="0" smtClean="0"/>
          </a:p>
          <a:p>
            <a:r>
              <a:rPr lang="zh-TW" altLang="en-US" dirty="0" smtClean="0"/>
              <a:t>例如：「答案大於</a:t>
            </a:r>
            <a:r>
              <a:rPr lang="en-US" altLang="zh-TW" dirty="0" smtClean="0"/>
              <a:t>10</a:t>
            </a:r>
            <a:r>
              <a:rPr lang="zh-TW" altLang="en-US" dirty="0" smtClean="0"/>
              <a:t>」、「碰到滑鼠遊標」</a:t>
            </a:r>
            <a:endParaRPr lang="en-US" altLang="zh-TW" dirty="0" smtClean="0"/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4</a:t>
            </a:fld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90691" y="426910"/>
            <a:ext cx="2260180" cy="1377506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5033" y="3184779"/>
            <a:ext cx="2847975" cy="2809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5472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562895" y="1563624"/>
            <a:ext cx="5650992" cy="4873752"/>
          </a:xfrm>
        </p:spPr>
        <p:txBody>
          <a:bodyPr/>
          <a:lstStyle/>
          <a:p>
            <a:r>
              <a:rPr lang="zh-TW" altLang="en-US" dirty="0"/>
              <a:t>如果符合條件就執行內含的程式區</a:t>
            </a:r>
            <a:r>
              <a:rPr lang="zh-TW" altLang="en-US" dirty="0" smtClean="0"/>
              <a:t>塊，不符合的話，就執行否則內的</a:t>
            </a:r>
            <a:r>
              <a:rPr lang="zh-TW" altLang="en-US" dirty="0" smtClean="0"/>
              <a:t>程式區塊。</a:t>
            </a:r>
            <a:endParaRPr lang="en-US" altLang="zh-TW" dirty="0" smtClean="0"/>
          </a:p>
          <a:p>
            <a:r>
              <a:rPr lang="zh-TW" altLang="en-US" dirty="0" smtClean="0"/>
              <a:t>如果答案大於</a:t>
            </a:r>
            <a:r>
              <a:rPr lang="en-US" altLang="zh-TW" dirty="0" smtClean="0"/>
              <a:t>10</a:t>
            </a:r>
            <a:r>
              <a:rPr lang="zh-TW" altLang="en-US" dirty="0" smtClean="0"/>
              <a:t>，則播放聲音「喵 」，如果答案沒有大於</a:t>
            </a:r>
            <a:r>
              <a:rPr lang="en-US" altLang="zh-TW" dirty="0" smtClean="0"/>
              <a:t>10 </a:t>
            </a:r>
            <a:r>
              <a:rPr lang="zh-TW" altLang="en-US" dirty="0" smtClean="0"/>
              <a:t>（小於等於 </a:t>
            </a:r>
            <a:r>
              <a:rPr lang="en-US" altLang="zh-TW" dirty="0" smtClean="0"/>
              <a:t>10</a:t>
            </a:r>
            <a:r>
              <a:rPr lang="zh-TW" altLang="en-US" dirty="0" smtClean="0"/>
              <a:t>），則想著「</a:t>
            </a:r>
            <a:r>
              <a:rPr lang="en-US" altLang="zh-TW" dirty="0" smtClean="0"/>
              <a:t>Hmm….</a:t>
            </a:r>
            <a:r>
              <a:rPr lang="zh-TW" altLang="en-US" dirty="0" smtClean="0"/>
              <a:t>」</a:t>
            </a:r>
            <a:endParaRPr lang="en-US" altLang="zh-TW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5</a:t>
            </a:fld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9583" y="384366"/>
            <a:ext cx="2114233" cy="1846770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4200" y="3842004"/>
            <a:ext cx="2619375" cy="2152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4365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5">
  <a:themeElements>
    <a:clrScheme name="灰階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5" id="{DA8167F6-1BD7-4D66-80DE-B3F0B0394872}" vid="{F98773BD-E4B7-419C-81A6-CFB62CF2B2FD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佈景主題5</Template>
  <TotalTime>45</TotalTime>
  <Words>165</Words>
  <Application>Microsoft Office PowerPoint</Application>
  <PresentationFormat>如螢幕大小 (4:3)</PresentationFormat>
  <Paragraphs>16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新細明體</vt:lpstr>
      <vt:lpstr>Calibri</vt:lpstr>
      <vt:lpstr>Century Schoolbook</vt:lpstr>
      <vt:lpstr>Wingdings</vt:lpstr>
      <vt:lpstr>Wingdings 2</vt:lpstr>
      <vt:lpstr>佈景主題5</vt:lpstr>
      <vt:lpstr>條件</vt:lpstr>
      <vt:lpstr>條件</vt:lpstr>
      <vt:lpstr>使用「控制」程式區塊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程式：走路動畫</dc:title>
  <dc:creator>湘</dc:creator>
  <cp:lastModifiedBy>Justina</cp:lastModifiedBy>
  <cp:revision>12</cp:revision>
  <dcterms:created xsi:type="dcterms:W3CDTF">2015-08-18T01:48:26Z</dcterms:created>
  <dcterms:modified xsi:type="dcterms:W3CDTF">2015-08-24T02:50:01Z</dcterms:modified>
</cp:coreProperties>
</file>