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8" r:id="rId2"/>
    <p:sldId id="264" r:id="rId3"/>
    <p:sldId id="266" r:id="rId4"/>
    <p:sldId id="268" r:id="rId5"/>
    <p:sldId id="269" r:id="rId6"/>
    <p:sldId id="270" r:id="rId7"/>
    <p:sldId id="265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smtClean="0"/>
              <a:t>切換背景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變換成下一個背景，如果背景順序是有刻意排列的，可以使用這個程式碼。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768" y="454047"/>
            <a:ext cx="1878711" cy="81198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4" y="2212023"/>
            <a:ext cx="2557272" cy="378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7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將背景設為某一個</a:t>
            </a:r>
            <a:r>
              <a:rPr lang="zh-TW" altLang="en-US" dirty="0" smtClean="0"/>
              <a:t>背景，等待所有執行完畢，再執行下一行程式，與                                       配套使用。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918" y="626935"/>
            <a:ext cx="2657475" cy="5810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718" y="2100643"/>
            <a:ext cx="1971675" cy="657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326" y="5117611"/>
            <a:ext cx="2419350" cy="12001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399" y="5042718"/>
            <a:ext cx="914400" cy="10858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289" y="3625468"/>
            <a:ext cx="723900" cy="6953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10940" y="4399242"/>
            <a:ext cx="887766" cy="672352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5913120" y="4396387"/>
            <a:ext cx="2011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要等角色程式區塊執行完，才會執行切換至背景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997" y="2757868"/>
            <a:ext cx="3092005" cy="151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71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當我們</a:t>
            </a:r>
            <a:r>
              <a:rPr lang="zh-TW" altLang="en-US" dirty="0" smtClean="0"/>
              <a:t>製作有劇情的動畫時，由於故事發生在不同的地點，因此需要切換背景。</a:t>
            </a:r>
            <a:endParaRPr lang="en-US" altLang="zh-TW" dirty="0" smtClean="0"/>
          </a:p>
          <a:p>
            <a:r>
              <a:rPr lang="zh-TW" altLang="en-US" dirty="0" smtClean="0"/>
              <a:t>切換背景可能是直接接著之前的程式碼，亦可以使用廣播來進行切換。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切換背景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026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新增背景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46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新增背景</a:t>
            </a:r>
            <a:r>
              <a:rPr lang="en-US" altLang="zh-TW" dirty="0" smtClean="0"/>
              <a:t>1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77" y="1738820"/>
            <a:ext cx="6154591" cy="3662236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386077" y="3569938"/>
            <a:ext cx="1015747" cy="36807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30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新增</a:t>
            </a:r>
            <a:r>
              <a:rPr lang="zh-TW" altLang="en-US" dirty="0" smtClean="0"/>
              <a:t>背景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545" y="1600200"/>
            <a:ext cx="5280910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550545" y="1975104"/>
            <a:ext cx="765935" cy="2438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4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切換背景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906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點選「舞台」、「程式」與「外觀」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299" y="1600200"/>
            <a:ext cx="4655402" cy="4873625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863299" y="4754880"/>
            <a:ext cx="575101" cy="6415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120639" y="1792225"/>
            <a:ext cx="292609" cy="21945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5120639" y="2194243"/>
            <a:ext cx="646177" cy="15881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64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使用「外觀」程式碼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041" y="2157984"/>
            <a:ext cx="5235275" cy="2950464"/>
          </a:xfr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0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將背景設為某一個背景，當我們使用許多背景時，可以指定切換的背景，以免背景切換錯誤。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44" y="597408"/>
            <a:ext cx="2464099" cy="64481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781" y="3226308"/>
            <a:ext cx="3070226" cy="250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1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64</TotalTime>
  <Words>167</Words>
  <Application>Microsoft Office PowerPoint</Application>
  <PresentationFormat>如螢幕大小 (4:3)</PresentationFormat>
  <Paragraphs>25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新細明體</vt:lpstr>
      <vt:lpstr>Calibri</vt:lpstr>
      <vt:lpstr>Century Schoolbook</vt:lpstr>
      <vt:lpstr>Wingdings</vt:lpstr>
      <vt:lpstr>Wingdings 2</vt:lpstr>
      <vt:lpstr>佈景主題5</vt:lpstr>
      <vt:lpstr>切換背景</vt:lpstr>
      <vt:lpstr>切換背景</vt:lpstr>
      <vt:lpstr>新增背景</vt:lpstr>
      <vt:lpstr>新增背景1</vt:lpstr>
      <vt:lpstr>新增背景2</vt:lpstr>
      <vt:lpstr>切換背景</vt:lpstr>
      <vt:lpstr>點選「舞台」、「程式」與「外觀」</vt:lpstr>
      <vt:lpstr>使用「外觀」程式碼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14</cp:revision>
  <dcterms:created xsi:type="dcterms:W3CDTF">2015-08-18T01:48:26Z</dcterms:created>
  <dcterms:modified xsi:type="dcterms:W3CDTF">2015-08-24T02:15:40Z</dcterms:modified>
</cp:coreProperties>
</file>