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6"/>
  </p:notesMasterIdLst>
  <p:sldIdLst>
    <p:sldId id="258" r:id="rId2"/>
    <p:sldId id="261" r:id="rId3"/>
    <p:sldId id="262" r:id="rId4"/>
    <p:sldId id="263" r:id="rId5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9" d="100"/>
          <a:sy n="79" d="100"/>
        </p:scale>
        <p:origin x="94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106F8A-40EC-4A50-A15C-B5F6F8034437}" type="datetimeFigureOut">
              <a:rPr lang="zh-TW" altLang="en-US" smtClean="0"/>
              <a:t>2015/8/23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3BA51B-9DBE-4107-9AD2-AAEF16FD6DB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993401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285984" y="92867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2285984" y="2857496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 dirty="0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1" name="橢圓 20"/>
          <p:cNvSpPr/>
          <p:nvPr/>
        </p:nvSpPr>
        <p:spPr bwMode="auto">
          <a:xfrm>
            <a:off x="214282" y="142852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357290" y="121442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橢圓 23"/>
          <p:cNvSpPr/>
          <p:nvPr/>
        </p:nvSpPr>
        <p:spPr bwMode="auto">
          <a:xfrm>
            <a:off x="1000100" y="1714488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橢圓 25"/>
          <p:cNvSpPr/>
          <p:nvPr/>
        </p:nvSpPr>
        <p:spPr bwMode="auto">
          <a:xfrm>
            <a:off x="1500166" y="200024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橢圓 24"/>
          <p:cNvSpPr/>
          <p:nvPr/>
        </p:nvSpPr>
        <p:spPr>
          <a:xfrm>
            <a:off x="1857356" y="57148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pic>
        <p:nvPicPr>
          <p:cNvPr id="32" name="圖片 31" descr="Blue-Robo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57884" y="4214818"/>
            <a:ext cx="2828193" cy="2544360"/>
          </a:xfrm>
          <a:prstGeom prst="rect">
            <a:avLst/>
          </a:prstGeom>
        </p:spPr>
      </p:pic>
      <p:pic>
        <p:nvPicPr>
          <p:cNvPr id="33" name="圖片 32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047970"/>
            <a:ext cx="2071670" cy="810030"/>
          </a:xfrm>
          <a:prstGeom prst="rect">
            <a:avLst/>
          </a:prstGeom>
        </p:spPr>
      </p:pic>
      <p:pic>
        <p:nvPicPr>
          <p:cNvPr id="34" name="圖片 33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00232" y="6047970"/>
            <a:ext cx="2071670" cy="810030"/>
          </a:xfrm>
          <a:prstGeom prst="rect">
            <a:avLst/>
          </a:prstGeom>
        </p:spPr>
      </p:pic>
      <p:pic>
        <p:nvPicPr>
          <p:cNvPr id="35" name="圖片 34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00496" y="6047970"/>
            <a:ext cx="2071670" cy="810030"/>
          </a:xfrm>
          <a:prstGeom prst="rect">
            <a:avLst/>
          </a:prstGeom>
        </p:spPr>
      </p:pic>
      <p:pic>
        <p:nvPicPr>
          <p:cNvPr id="36" name="圖片 35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28926" y="0"/>
            <a:ext cx="2071670" cy="810030"/>
          </a:xfrm>
          <a:prstGeom prst="rect">
            <a:avLst/>
          </a:prstGeom>
        </p:spPr>
      </p:pic>
      <p:pic>
        <p:nvPicPr>
          <p:cNvPr id="37" name="圖片 36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29190" y="0"/>
            <a:ext cx="2071670" cy="810030"/>
          </a:xfrm>
          <a:prstGeom prst="rect">
            <a:avLst/>
          </a:prstGeom>
        </p:spPr>
      </p:pic>
      <p:pic>
        <p:nvPicPr>
          <p:cNvPr id="38" name="圖片 37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29454" y="0"/>
            <a:ext cx="2071670" cy="810030"/>
          </a:xfrm>
          <a:prstGeom prst="rect">
            <a:avLst/>
          </a:prstGeom>
        </p:spPr>
      </p:pic>
      <p:sp>
        <p:nvSpPr>
          <p:cNvPr id="2" name="文字方塊 1"/>
          <p:cNvSpPr txBox="1"/>
          <p:nvPr/>
        </p:nvSpPr>
        <p:spPr>
          <a:xfrm>
            <a:off x="0" y="0"/>
            <a:ext cx="492443" cy="587727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TW" altLang="en-US" sz="2000" dirty="0" smtClean="0"/>
              <a:t>（宜蘭縣版學生資訊課程教材）</a:t>
            </a:r>
            <a:r>
              <a:rPr lang="en-US" altLang="zh-TW" sz="2000" dirty="0" smtClean="0"/>
              <a:t>Chrome OS </a:t>
            </a:r>
            <a:r>
              <a:rPr lang="zh-TW" altLang="en-US" sz="2000" dirty="0" smtClean="0"/>
              <a:t>版本</a:t>
            </a:r>
            <a:endParaRPr lang="zh-TW" altLang="en-US" sz="2000" dirty="0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C6CA2-C8A2-4FAB-8123-14F4F4AD79DC}" type="datetime1">
              <a:rPr lang="zh-TW" altLang="en-US" smtClean="0"/>
              <a:t>2015/8/23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B97B5-450C-4C82-A4FA-4BE0436608C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3735805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17BD1-8EDE-4FB7-8B1E-527F1F567BDE}" type="datetime1">
              <a:rPr lang="zh-TW" altLang="en-US" smtClean="0"/>
              <a:t>2015/8/23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B97B5-450C-4C82-A4FA-4BE0436608C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36292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69716-E366-4E1D-8A7C-0C3A88140F30}" type="datetime1">
              <a:rPr lang="zh-TW" altLang="en-US" smtClean="0"/>
              <a:t>2015/8/23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B97B5-450C-4C82-A4FA-4BE0436608C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70838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pic>
        <p:nvPicPr>
          <p:cNvPr id="11" name="圖片 10" descr="winbu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8104713">
            <a:off x="105832" y="70208"/>
            <a:ext cx="978412" cy="906662"/>
          </a:xfrm>
          <a:prstGeom prst="rect">
            <a:avLst/>
          </a:prstGeom>
        </p:spPr>
      </p:pic>
      <p:sp>
        <p:nvSpPr>
          <p:cNvPr id="4" name="文字方塊 3"/>
          <p:cNvSpPr txBox="1"/>
          <p:nvPr/>
        </p:nvSpPr>
        <p:spPr>
          <a:xfrm>
            <a:off x="142844" y="6512868"/>
            <a:ext cx="462498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1600" dirty="0" smtClean="0"/>
              <a:t>（宜蘭縣版學生資訊課程教材）</a:t>
            </a:r>
            <a:r>
              <a:rPr lang="en-US" altLang="zh-TW" sz="1600" dirty="0" smtClean="0"/>
              <a:t>Chrome OS </a:t>
            </a:r>
            <a:r>
              <a:rPr lang="zh-TW" altLang="en-US" sz="1600" dirty="0" smtClean="0"/>
              <a:t>版本</a:t>
            </a:r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A9BE1-F3E8-4397-ACA1-1670172FE338}" type="datetime1">
              <a:rPr lang="zh-TW" altLang="en-US" smtClean="0"/>
              <a:t>2015/8/23</a:t>
            </a:fld>
            <a:endParaRPr lang="zh-TW" altLang="en-US"/>
          </a:p>
        </p:txBody>
      </p:sp>
      <p:sp>
        <p:nvSpPr>
          <p:cNvPr id="12" name="頁尾版面配置區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5" name="投影片編號版面配置區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871189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CD35A7F4-8216-4297-8015-A4615AFE89F8}" type="datetime1">
              <a:rPr lang="zh-TW" altLang="en-US" smtClean="0"/>
              <a:t>2015/8/23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矩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橢圓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橢圓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橢圓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E39B97B5-450C-4C82-A4FA-4BE0436608C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2110381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18397-64DD-4461-9BB4-FF4E119FD1E0}" type="datetime1">
              <a:rPr lang="zh-TW" altLang="en-US" smtClean="0"/>
              <a:t>2015/8/23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B97B5-450C-4C82-A4FA-4BE0436608C7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6550004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149BC-5FDA-4225-A848-C1EE4BFE5CFE}" type="datetime1">
              <a:rPr lang="zh-TW" altLang="en-US" smtClean="0"/>
              <a:t>2015/8/23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B97B5-450C-4C82-A4FA-4BE0436608C7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10516741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A91F5E7-F03C-45A0-BE61-7CD7447D3FE8}" type="datetime1">
              <a:rPr lang="zh-TW" altLang="en-US" smtClean="0"/>
              <a:t>2015/8/23</a:t>
            </a:fld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39B97B5-450C-4C82-A4FA-4BE0436608C7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0219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103A5-134E-41F9-A6B2-3338BDB2E31A}" type="datetime1">
              <a:rPr lang="zh-TW" altLang="en-US" smtClean="0"/>
              <a:t>2015/8/23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B97B5-450C-4C82-A4FA-4BE0436608C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437564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E8909D2-E089-47CE-B367-C2399031B4EA}" type="datetime1">
              <a:rPr lang="zh-TW" altLang="en-US" smtClean="0"/>
              <a:t>2015/8/23</a:t>
            </a:fld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39B97B5-450C-4C82-A4FA-4BE0436608C7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8847123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橢圓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9F0401E-D7F7-4C5F-9BCF-B9B9EEF999DE}" type="datetime1">
              <a:rPr lang="zh-TW" altLang="en-US" smtClean="0"/>
              <a:t>2015/8/23</a:t>
            </a:fld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39B97B5-450C-4C82-A4FA-4BE0436608C7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498665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E85BEB5-D09E-49C1-8DE8-795C77A869C9}" type="datetime1">
              <a:rPr lang="zh-TW" altLang="en-US" smtClean="0"/>
              <a:t>2015/8/23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橢圓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39B97B5-450C-4C82-A4FA-4BE0436608C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489698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TW" altLang="en-US" sz="4000" smtClean="0"/>
              <a:t>播放音效</a:t>
            </a:r>
            <a:endParaRPr lang="zh-TW" altLang="en-US" sz="4000" dirty="0"/>
          </a:p>
        </p:txBody>
      </p:sp>
      <p:sp>
        <p:nvSpPr>
          <p:cNvPr id="5" name="副標題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B97B5-450C-4C82-A4FA-4BE0436608C7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62036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使用「聲音」程式區塊</a:t>
            </a:r>
            <a:endParaRPr lang="zh-TW" altLang="en-US" dirty="0"/>
          </a:p>
        </p:txBody>
      </p:sp>
      <p:pic>
        <p:nvPicPr>
          <p:cNvPr id="5" name="內容版面配置區 4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5967" y="2067433"/>
            <a:ext cx="5550314" cy="2858135"/>
          </a:xfrm>
        </p:spPr>
      </p:pic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2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558600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zh-TW" dirty="0" smtClean="0"/>
              <a:t>播放</a:t>
            </a:r>
            <a:r>
              <a:rPr lang="zh-TW" altLang="en-US" dirty="0" smtClean="0"/>
              <a:t>音效</a:t>
            </a:r>
            <a:r>
              <a:rPr lang="zh-TW" altLang="zh-TW" dirty="0" smtClean="0"/>
              <a:t>直到</a:t>
            </a:r>
            <a:r>
              <a:rPr lang="zh-TW" altLang="zh-TW" dirty="0"/>
              <a:t>播完畢，如果音檔是</a:t>
            </a:r>
            <a:r>
              <a:rPr lang="en-US" altLang="zh-TW" dirty="0"/>
              <a:t>8</a:t>
            </a:r>
            <a:r>
              <a:rPr lang="zh-TW" altLang="zh-TW" dirty="0"/>
              <a:t>秒，則要等待</a:t>
            </a:r>
            <a:r>
              <a:rPr lang="en-US" altLang="zh-TW" dirty="0"/>
              <a:t>8</a:t>
            </a:r>
            <a:r>
              <a:rPr lang="zh-TW" altLang="zh-TW" dirty="0"/>
              <a:t>秒後，才會執行下一個程式區塊。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3</a:t>
            </a:fld>
            <a:endParaRPr lang="zh-TW" altLang="en-US" dirty="0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9875" y="712851"/>
            <a:ext cx="2762250" cy="628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6351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zh-TW" dirty="0"/>
              <a:t>一開始播放之後，就開始執行下一個程式區塊，不會等待音檔播放完畢。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4</a:t>
            </a:fld>
            <a:endParaRPr lang="zh-TW" altLang="en-US" dirty="0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1006" y="660463"/>
            <a:ext cx="1743075" cy="733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2358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佈景主題5">
  <a:themeElements>
    <a:clrScheme name="灰階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佈景主題5" id="{DA8167F6-1BD7-4D66-80DE-B3F0B0394872}" vid="{F98773BD-E4B7-419C-81A6-CFB62CF2B2FD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佈景主題5</Template>
  <TotalTime>39</TotalTime>
  <Words>63</Words>
  <Application>Microsoft Office PowerPoint</Application>
  <PresentationFormat>如螢幕大小 (4:3)</PresentationFormat>
  <Paragraphs>8</Paragraphs>
  <Slides>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10" baseType="lpstr">
      <vt:lpstr>新細明體</vt:lpstr>
      <vt:lpstr>Calibri</vt:lpstr>
      <vt:lpstr>Century Schoolbook</vt:lpstr>
      <vt:lpstr>Wingdings</vt:lpstr>
      <vt:lpstr>Wingdings 2</vt:lpstr>
      <vt:lpstr>佈景主題5</vt:lpstr>
      <vt:lpstr>播放音效</vt:lpstr>
      <vt:lpstr>使用「聲音」程式區塊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程式：走路動畫</dc:title>
  <dc:creator>湘</dc:creator>
  <cp:lastModifiedBy>Justina</cp:lastModifiedBy>
  <cp:revision>9</cp:revision>
  <dcterms:created xsi:type="dcterms:W3CDTF">2015-08-18T01:48:26Z</dcterms:created>
  <dcterms:modified xsi:type="dcterms:W3CDTF">2015-08-23T10:57:50Z</dcterms:modified>
</cp:coreProperties>
</file>