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8" r:id="rId2"/>
    <p:sldId id="259" r:id="rId3"/>
    <p:sldId id="267" r:id="rId4"/>
    <p:sldId id="268" r:id="rId5"/>
    <p:sldId id="269" r:id="rId6"/>
    <p:sldId id="262" r:id="rId7"/>
    <p:sldId id="270" r:id="rId8"/>
    <p:sldId id="271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06F8A-40EC-4A50-A15C-B5F6F8034437}" type="datetimeFigureOut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BA51B-9DBE-4107-9AD2-AAEF16FD6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34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CA2-C8A2-4FAB-8123-14F4F4AD79DC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358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D1-8EDE-4FB7-8B1E-527F1F567B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2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716-E366-4E1D-8A7C-0C3A88140F3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9BE1-F3E8-4397-ACA1-1670172FE33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1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5A7F4-8216-4297-8015-A4615AFE89F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10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397-64DD-4461-9BB4-FF4E119FD1E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500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49BC-5FDA-4225-A848-C1EE4BFE5CF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516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91F5E7-F03C-45A0-BE61-7CD7447D3FE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19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03A5-134E-41F9-A6B2-3338BDB2E31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7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909D2-E089-47CE-B367-C2399031B4E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471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0401E-D7F7-4C5F-9BCF-B9B9EEF999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86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85BEB5-D09E-49C1-8DE8-795C77A869C9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6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smtClean="0"/>
              <a:t>角色位移</a:t>
            </a: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0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使用「動作」程式區塊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857" y="1865377"/>
            <a:ext cx="4770895" cy="4199910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0853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移到</a:t>
            </a:r>
            <a:r>
              <a:rPr lang="zh-TW" altLang="en-US" dirty="0"/>
              <a:t>舞台某一個固定</a:t>
            </a:r>
            <a:r>
              <a:rPr lang="zh-TW" altLang="en-US" dirty="0" smtClean="0"/>
              <a:t>位置。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794" y="573024"/>
            <a:ext cx="2711476" cy="665544"/>
          </a:xfrm>
        </p:spPr>
      </p:pic>
    </p:spTree>
    <p:extLst>
      <p:ext uri="{BB962C8B-B14F-4D97-AF65-F5344CB8AC3E}">
        <p14:creationId xmlns:p14="http://schemas.microsoft.com/office/powerpoint/2010/main" val="49244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在一段時間之內，移到</a:t>
            </a:r>
            <a:r>
              <a:rPr lang="zh-TW" altLang="en-US" dirty="0"/>
              <a:t>舞台某一個固定</a:t>
            </a:r>
            <a:r>
              <a:rPr lang="zh-TW" altLang="en-US" dirty="0" smtClean="0"/>
              <a:t>位置，會製造角色移動的感覺，時間愈短，移動愈快。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5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921" y="656590"/>
            <a:ext cx="3257550" cy="542925"/>
          </a:xfrm>
        </p:spPr>
      </p:pic>
    </p:spTree>
    <p:extLst>
      <p:ext uri="{BB962C8B-B14F-4D97-AF65-F5344CB8AC3E}">
        <p14:creationId xmlns:p14="http://schemas.microsoft.com/office/powerpoint/2010/main" val="232536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將角色</a:t>
            </a:r>
            <a:r>
              <a:rPr lang="en-US" altLang="zh-TW" dirty="0" smtClean="0"/>
              <a:t>x</a:t>
            </a:r>
            <a:r>
              <a:rPr lang="zh-TW" altLang="en-US" dirty="0" smtClean="0"/>
              <a:t>軸設定在某個值，有時我們要角色只能在某一個位置上下移動，就可以使用這個程式碼。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pic>
        <p:nvPicPr>
          <p:cNvPr id="5" name="內容版面配置區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325" y="753554"/>
            <a:ext cx="165735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46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針對目前角色的</a:t>
            </a:r>
            <a:r>
              <a:rPr lang="en-US" altLang="zh-TW" dirty="0" smtClean="0"/>
              <a:t>x</a:t>
            </a:r>
            <a:r>
              <a:rPr lang="zh-TW" altLang="en-US" dirty="0" smtClean="0"/>
              <a:t>軸位置，向左或向右移動一定的數值，如果數值是正數的話，則向右移動，如果數值是負數的話，則向左移動。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5" name="內容版面配置區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783" y="846138"/>
            <a:ext cx="164782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16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將</a:t>
            </a:r>
            <a:r>
              <a:rPr lang="zh-TW" altLang="en-US" dirty="0" smtClean="0"/>
              <a:t>角色</a:t>
            </a:r>
            <a:r>
              <a:rPr lang="en-US" altLang="zh-TW" dirty="0" smtClean="0"/>
              <a:t>y</a:t>
            </a:r>
            <a:r>
              <a:rPr lang="zh-TW" altLang="en-US" dirty="0" smtClean="0"/>
              <a:t>軸</a:t>
            </a:r>
            <a:r>
              <a:rPr lang="zh-TW" altLang="en-US" dirty="0"/>
              <a:t>設定在某個值，有時我們要角色只能在某一個</a:t>
            </a:r>
            <a:r>
              <a:rPr lang="zh-TW" altLang="en-US" dirty="0" smtClean="0"/>
              <a:t>位置左右移動</a:t>
            </a:r>
            <a:r>
              <a:rPr lang="zh-TW" altLang="en-US" dirty="0"/>
              <a:t>，就可以使用這個程式碼。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pic>
        <p:nvPicPr>
          <p:cNvPr id="5" name="內容版面配置區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5" y="634301"/>
            <a:ext cx="1962150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24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針對目前角色</a:t>
            </a:r>
            <a:r>
              <a:rPr lang="zh-TW" altLang="en-US" dirty="0" smtClean="0"/>
              <a:t>的</a:t>
            </a:r>
            <a:r>
              <a:rPr lang="en-US" altLang="zh-TW" dirty="0" smtClean="0"/>
              <a:t>y</a:t>
            </a:r>
            <a:r>
              <a:rPr lang="zh-TW" altLang="en-US" dirty="0" smtClean="0"/>
              <a:t>軸</a:t>
            </a:r>
            <a:r>
              <a:rPr lang="zh-TW" altLang="en-US" dirty="0"/>
              <a:t>位置，</a:t>
            </a:r>
            <a:r>
              <a:rPr lang="zh-TW" altLang="en-US" dirty="0" smtClean="0"/>
              <a:t>向上或向下移動</a:t>
            </a:r>
            <a:r>
              <a:rPr lang="zh-TW" altLang="en-US" dirty="0"/>
              <a:t>一定的數值，如果數值是正數的話，則</a:t>
            </a:r>
            <a:r>
              <a:rPr lang="zh-TW" altLang="en-US" dirty="0" smtClean="0"/>
              <a:t>向上移動</a:t>
            </a:r>
            <a:r>
              <a:rPr lang="zh-TW" altLang="en-US" dirty="0"/>
              <a:t>，如果數值是負數的話，則</a:t>
            </a:r>
            <a:r>
              <a:rPr lang="zh-TW" altLang="en-US" dirty="0" smtClean="0"/>
              <a:t>向下移動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pic>
        <p:nvPicPr>
          <p:cNvPr id="5" name="內容版面配置區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425" y="722884"/>
            <a:ext cx="173355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97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51</TotalTime>
  <Words>183</Words>
  <Application>Microsoft Office PowerPoint</Application>
  <PresentationFormat>如螢幕大小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Calibri</vt:lpstr>
      <vt:lpstr>Century Schoolbook</vt:lpstr>
      <vt:lpstr>Wingdings</vt:lpstr>
      <vt:lpstr>Wingdings 2</vt:lpstr>
      <vt:lpstr>佈景主題5</vt:lpstr>
      <vt:lpstr>角色位移</vt:lpstr>
      <vt:lpstr>使用「動作」程式區塊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程式：走路動畫</dc:title>
  <dc:creator>湘</dc:creator>
  <cp:lastModifiedBy>Justina</cp:lastModifiedBy>
  <cp:revision>12</cp:revision>
  <dcterms:created xsi:type="dcterms:W3CDTF">2015-08-18T01:48:26Z</dcterms:created>
  <dcterms:modified xsi:type="dcterms:W3CDTF">2015-08-24T00:28:26Z</dcterms:modified>
</cp:coreProperties>
</file>