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8" r:id="rId2"/>
    <p:sldId id="264" r:id="rId3"/>
    <p:sldId id="266" r:id="rId4"/>
    <p:sldId id="265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06F8A-40EC-4A50-A15C-B5F6F8034437}" type="datetimeFigureOut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A51B-9DBE-4107-9AD2-AAEF16FD6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34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CA2-C8A2-4FAB-8123-14F4F4AD79DC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358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D1-8EDE-4FB7-8B1E-527F1F567B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716-E366-4E1D-8A7C-0C3A88140F3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9BE1-F3E8-4397-ACA1-1670172FE33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1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5A7F4-8216-4297-8015-A4615AFE89F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10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397-64DD-4461-9BB4-FF4E119FD1E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500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49BC-5FDA-4225-A848-C1EE4BFE5CF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516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91F5E7-F03C-45A0-BE61-7CD7447D3FE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19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03A5-134E-41F9-A6B2-3338BDB2E31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909D2-E089-47CE-B367-C2399031B4E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471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0401E-D7F7-4C5F-9BCF-B9B9EEF999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86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85BEB5-D09E-49C1-8DE8-795C77A869C9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6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直角座標</a:t>
            </a:r>
            <a:r>
              <a:rPr lang="zh-TW" altLang="en-US" sz="4000" dirty="0" smtClean="0"/>
              <a:t>系簡介</a:t>
            </a: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直角座標系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用來標示位置的一種方法。</a:t>
            </a:r>
            <a:endParaRPr lang="en-US" altLang="zh-TW" dirty="0" smtClean="0"/>
          </a:p>
          <a:p>
            <a:r>
              <a:rPr lang="en-US" altLang="zh-TW" dirty="0"/>
              <a:t>x</a:t>
            </a:r>
            <a:r>
              <a:rPr lang="en-US" altLang="zh-TW" dirty="0" smtClean="0"/>
              <a:t> </a:t>
            </a:r>
            <a:r>
              <a:rPr lang="zh-TW" altLang="en-US" dirty="0" smtClean="0"/>
              <a:t>軸是代表左右，</a:t>
            </a:r>
            <a:r>
              <a:rPr lang="en-US" altLang="zh-TW" dirty="0" smtClean="0"/>
              <a:t>y</a:t>
            </a:r>
            <a:r>
              <a:rPr lang="zh-TW" altLang="en-US" dirty="0" smtClean="0"/>
              <a:t>軸是代表上下。</a:t>
            </a:r>
            <a:endParaRPr lang="en-US" altLang="zh-TW" dirty="0" smtClean="0"/>
          </a:p>
          <a:p>
            <a:r>
              <a:rPr lang="zh-TW" altLang="en-US" dirty="0" smtClean="0"/>
              <a:t>位置是由</a:t>
            </a:r>
            <a:r>
              <a:rPr lang="en-US" altLang="zh-TW" dirty="0" smtClean="0"/>
              <a:t>x</a:t>
            </a:r>
            <a:r>
              <a:rPr lang="zh-TW" altLang="en-US" dirty="0" smtClean="0"/>
              <a:t>座標值與</a:t>
            </a:r>
            <a:r>
              <a:rPr lang="en-US" altLang="zh-TW" dirty="0" smtClean="0"/>
              <a:t>y</a:t>
            </a:r>
            <a:r>
              <a:rPr lang="zh-TW" altLang="en-US" dirty="0" smtClean="0"/>
              <a:t>座標值表示，例如：</a:t>
            </a:r>
            <a:r>
              <a:rPr lang="en-US" altLang="zh-TW" dirty="0" smtClean="0"/>
              <a:t>(2, 3)</a:t>
            </a:r>
            <a:r>
              <a:rPr lang="zh-TW" altLang="en-US" dirty="0" smtClean="0"/>
              <a:t>代表</a:t>
            </a:r>
            <a:r>
              <a:rPr lang="en-US" altLang="zh-TW" dirty="0" smtClean="0"/>
              <a:t>x</a:t>
            </a:r>
            <a:r>
              <a:rPr lang="zh-TW" altLang="en-US" dirty="0" smtClean="0"/>
              <a:t>座標為</a:t>
            </a:r>
            <a:r>
              <a:rPr lang="en-US" altLang="zh-TW" dirty="0" smtClean="0"/>
              <a:t>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y</a:t>
            </a:r>
            <a:r>
              <a:rPr lang="zh-TW" altLang="en-US" dirty="0" smtClean="0"/>
              <a:t>座標為</a:t>
            </a:r>
            <a:r>
              <a:rPr lang="en-US" altLang="zh-TW" dirty="0" smtClean="0"/>
              <a:t>3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4514" y="3243834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60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舞台位置的標示方式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Scratch</a:t>
            </a:r>
            <a:r>
              <a:rPr lang="zh-TW" altLang="en-US" dirty="0"/>
              <a:t>的舞台區是一個寛</a:t>
            </a:r>
            <a:r>
              <a:rPr lang="en-US" altLang="zh-TW" dirty="0"/>
              <a:t>480</a:t>
            </a:r>
            <a:r>
              <a:rPr lang="zh-TW" altLang="en-US" dirty="0"/>
              <a:t>、高</a:t>
            </a:r>
            <a:r>
              <a:rPr lang="en-US" altLang="zh-TW" dirty="0"/>
              <a:t>360</a:t>
            </a:r>
            <a:r>
              <a:rPr lang="zh-TW" altLang="en-US" dirty="0"/>
              <a:t>的平面區域。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048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舞台位置的標示方式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989" y="1721358"/>
            <a:ext cx="5731171" cy="4298378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914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54</TotalTime>
  <Words>85</Words>
  <Application>Microsoft Office PowerPoint</Application>
  <PresentationFormat>如螢幕大小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Calibri</vt:lpstr>
      <vt:lpstr>Century Schoolbook</vt:lpstr>
      <vt:lpstr>Wingdings</vt:lpstr>
      <vt:lpstr>Wingdings 2</vt:lpstr>
      <vt:lpstr>佈景主題5</vt:lpstr>
      <vt:lpstr>直角座標系簡介</vt:lpstr>
      <vt:lpstr>直角座標系</vt:lpstr>
      <vt:lpstr>舞台位置的標示方式</vt:lpstr>
      <vt:lpstr>舞台位置的標示方式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程式：走路動畫</dc:title>
  <dc:creator>湘</dc:creator>
  <cp:lastModifiedBy>Justina</cp:lastModifiedBy>
  <cp:revision>11</cp:revision>
  <dcterms:created xsi:type="dcterms:W3CDTF">2015-08-18T01:48:26Z</dcterms:created>
  <dcterms:modified xsi:type="dcterms:W3CDTF">2015-08-24T00:21:53Z</dcterms:modified>
</cp:coreProperties>
</file>